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79" r:id="rId3"/>
    <p:sldId id="292" r:id="rId4"/>
    <p:sldId id="293" r:id="rId5"/>
    <p:sldId id="297" r:id="rId6"/>
    <p:sldId id="298" r:id="rId7"/>
    <p:sldId id="300" r:id="rId8"/>
    <p:sldId id="301" r:id="rId9"/>
    <p:sldId id="302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296" r:id="rId24"/>
    <p:sldId id="317" r:id="rId25"/>
    <p:sldId id="318" r:id="rId26"/>
    <p:sldId id="319" r:id="rId27"/>
    <p:sldId id="320" r:id="rId28"/>
    <p:sldId id="321" r:id="rId29"/>
    <p:sldId id="322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>
      <p:cViewPr>
        <p:scale>
          <a:sx n="76" d="100"/>
          <a:sy n="76" d="100"/>
        </p:scale>
        <p:origin x="-117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56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79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95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765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87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7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57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63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10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54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5A71-B3A6-488A-B314-09CC24FAF433}" type="datetimeFigureOut">
              <a:rPr lang="pl-PL" smtClean="0"/>
              <a:t>2019-04-12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D912-100D-42F8-A681-AC9FD4F59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33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3"/>
            <a:ext cx="9144000" cy="691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8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8504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Sequentia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Stabat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Mater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dolorosa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Karolina Mika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496" y="4864568"/>
            <a:ext cx="4391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Za swojego ludu zbrodnię,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w mękach widzi tak niegodnie,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zsieczonego Zbawcę dusz. </a:t>
            </a: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283968" y="4869160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Widzi Syna wśród konania,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jak samotny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głowę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skłania,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gdy oddawał ducha już. </a:t>
            </a: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2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V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: 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Szymon z Cyreny pomaga dźwigać krzyż Jezusowi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Hymnus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Crux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fidelis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inter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omnes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Karolina Mika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7504" y="4221088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Krzyżu wierny,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ty jedyny pośród wszystkich słyniesz drzew: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W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żadnym lesie się nie znajdzie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pień podobny, owoc, kwiat.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Słodkie drzewo, słodkie gwoździe,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słodki ciężar dźwigasz nam.</a:t>
            </a:r>
          </a:p>
          <a:p>
            <a:endParaRPr lang="pl-PL" sz="2400" b="1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7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Anonim -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Krzyżu święty i chwalebny</a:t>
            </a:r>
            <a: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(wg Kancjonału Zamojskiego 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– Kraków 1558-1570)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7504" y="4221088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Krzyżu święty i chwalebny,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Drzewo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przenaślachetniejsze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Liście miłe, kwiecie piękne,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Gałązki wdzięcznie rozbite,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Owoc słodki a wyborny,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W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sadziech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w świecie nie jest takie.</a:t>
            </a:r>
          </a:p>
          <a:p>
            <a:endParaRPr lang="pl-PL" sz="2400" b="1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27584" y="277686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VI: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Weronika ociera twarz Jezusowi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T.L. da Victoria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vos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omnes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Melania 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Klinger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– sopran;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dr Ewa </a:t>
            </a:r>
            <a:r>
              <a:rPr lang="pl-PL" sz="24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Rafałko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– sopran;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Paulina </a:t>
            </a:r>
            <a:r>
              <a:rPr lang="pl-PL" sz="24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Oseńko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– mezzosopran;</a:t>
            </a:r>
            <a:b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Karolina Mika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 – alt; 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dyr.</a:t>
            </a:r>
            <a:r>
              <a:rPr lang="pl-PL" sz="2800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Dominika Dec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508518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 wy wszyscy, którzy przechodzicie drogą,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spojrzyjcie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obaczcie, czy jest boleść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jako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boleść moja.</a:t>
            </a:r>
          </a:p>
        </p:txBody>
      </p:sp>
    </p:spTree>
    <p:extLst>
      <p:ext uri="{BB962C8B-B14F-4D97-AF65-F5344CB8AC3E}">
        <p14:creationId xmlns:p14="http://schemas.microsoft.com/office/powerpoint/2010/main" val="428148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VII: 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Drugi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upadek pod krzyżem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Johann Sebastian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Bach</a:t>
            </a:r>
            <a:b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Da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Jesus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an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dem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Kreuze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stund</a:t>
            </a:r>
            <a: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BWV 621  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org. Damian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Sorota</a:t>
            </a: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3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VIII: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Jezus spotyka płaczące niewiasty 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Improperia (fragm.):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Popule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meus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–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Trisagion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– dr Karolina Mika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400506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Ludu mój, ludu, cóżem ci uczynił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lub czym cię zasmuciłem, odpowiedz mi.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V. Czyż dlatego, żem cię wyprowadził z ziemi egipskiej, zgotowałeś krzyż Zbawcy swemu.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Święty Boże. Święty mocny. Święty nieśmiertelny,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zmiłuj się nad nami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endParaRPr lang="pl-PL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IX: 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Trzeci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upadek pod krzyżem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Johann Sebastian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Bach</a:t>
            </a:r>
            <a:b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Mensch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bewein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dein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Sünde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groß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BWV 622 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org. Damian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Sorota</a:t>
            </a: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36660" y="406371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 człowiecze, opłakuj swój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grzech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przez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który Chrystus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 łona Ojca 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zstąpił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na ziemię,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 Dziewicy czystej i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szlachetnej narodził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się dla naszego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Zbawienia i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zechciał stać się Pośrednikiem.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Umarłym przywracał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życie i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przezwyciężał wszelkie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choroby, aż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się wypełnił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czas, gdy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musiał ofiarować się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za nas, niosąc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ciężkie brzemię naszych win 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aż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na Krzyż.</a:t>
            </a:r>
          </a:p>
        </p:txBody>
      </p:sp>
    </p:spTree>
    <p:extLst>
      <p:ext uri="{BB962C8B-B14F-4D97-AF65-F5344CB8AC3E}">
        <p14:creationId xmlns:p14="http://schemas.microsoft.com/office/powerpoint/2010/main" val="301202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X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Jezus z szat obnażony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Marian Sawa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Popule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meus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dyr. Justyna </a:t>
            </a:r>
            <a:r>
              <a:rPr lang="pl-PL" sz="28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Proniewska</a:t>
            </a: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4005064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Ludu mój, ludu, cóżem ci uczynił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lub czym cię zasmuciłem, odpowiedz mi.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V. Czyż dlatego, żem cię wyprowadził z ziemi egipskiej, zgotowałeś krzyż Zbawcy swemu.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Święty Boże. Święty mocny. Święty nieśmiertelny,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zmiłuj się nad nami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endParaRPr lang="pl-PL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XI: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Jezus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do krzyża przybity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Antonio Lotti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Crucifixus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a 8 v. 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 Magdalena Gładkowska</a:t>
            </a:r>
          </a:p>
        </p:txBody>
      </p:sp>
      <p:sp>
        <p:nvSpPr>
          <p:cNvPr id="7" name="Prostokąt 6"/>
          <p:cNvSpPr/>
          <p:nvPr/>
        </p:nvSpPr>
        <p:spPr>
          <a:xfrm>
            <a:off x="165816" y="5229200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Ukrzyżowany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również za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nas </a:t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pod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Poncjuszem Piłatem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został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umęczony i pogrzebany.</a:t>
            </a:r>
          </a:p>
        </p:txBody>
      </p:sp>
    </p:spTree>
    <p:extLst>
      <p:ext uri="{BB962C8B-B14F-4D97-AF65-F5344CB8AC3E}">
        <p14:creationId xmlns:p14="http://schemas.microsoft.com/office/powerpoint/2010/main" val="252037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XII: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Jezus umiera na krzyżu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William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Byrd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Ave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verum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corpus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 Małgorzata Wołyniec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496" y="413572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Bądź pozdrowione prawdziwe ciało,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narodzone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 Maryi Dziewicy,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Prawdziwie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umęczone,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ofiarowane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na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krzyżu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za człowieka,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Którego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bok przebity wodą spłynął i krwią,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Bądź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nam przedsmakiem w śmierci próbie.</a:t>
            </a:r>
          </a:p>
        </p:txBody>
      </p:sp>
    </p:spTree>
    <p:extLst>
      <p:ext uri="{BB962C8B-B14F-4D97-AF65-F5344CB8AC3E}">
        <p14:creationId xmlns:p14="http://schemas.microsoft.com/office/powerpoint/2010/main" val="63488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37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107504" y="2276872"/>
            <a:ext cx="892899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600" b="1" dirty="0">
                <a:solidFill>
                  <a:srgbClr val="FF0000"/>
                </a:solidFill>
                <a:latin typeface="Cambria" panose="02040503050406030204" pitchFamily="18" charset="0"/>
              </a:rPr>
              <a:t>VIA CRUCIS</a:t>
            </a:r>
          </a:p>
          <a:p>
            <a:pPr algn="ctr"/>
            <a:endParaRPr lang="pl-PL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endParaRPr lang="pl-PL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endParaRPr lang="pl-PL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endParaRPr lang="pl-PL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endParaRPr lang="pl-PL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endParaRPr lang="pl-PL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endParaRPr lang="pl-PL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4400" b="1" dirty="0">
                <a:solidFill>
                  <a:srgbClr val="FF0000"/>
                </a:solidFill>
                <a:latin typeface="Cambria" panose="02040503050406030204" pitchFamily="18" charset="0"/>
              </a:rPr>
              <a:t>Droga Krzyżowa</a:t>
            </a:r>
          </a:p>
        </p:txBody>
      </p:sp>
    </p:spTree>
    <p:extLst>
      <p:ext uri="{BB962C8B-B14F-4D97-AF65-F5344CB8AC3E}">
        <p14:creationId xmlns:p14="http://schemas.microsoft.com/office/powerpoint/2010/main" val="12877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27584" y="126876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XIII: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Jezus z krzyża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zdjęty</a:t>
            </a: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John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Tavener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The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Lamb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(sł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 William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Blake)</a:t>
            </a:r>
            <a:b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 Melania Klinger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5816" y="2469089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Baranku mój, a kto cię stworzył?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Czy wiesz, baranku, kto cię stworzył?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Kto zbudził cię wśród łąk do życia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dał ci strugi wód do picia?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Kto ubrał cię w ten płaszcz wełniany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Miękki i jasny, nieskalany?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Kto dał ci głosu miłe tony,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Byś dźwięczał nim na wszystkie strony?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Baranku mój, i kto cię stworzył?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Czy wiesz, baranku, kto cię stworzył?</a:t>
            </a:r>
          </a:p>
        </p:txBody>
      </p:sp>
    </p:spTree>
    <p:extLst>
      <p:ext uri="{BB962C8B-B14F-4D97-AF65-F5344CB8AC3E}">
        <p14:creationId xmlns:p14="http://schemas.microsoft.com/office/powerpoint/2010/main" val="35848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John </a:t>
            </a:r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Tavener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The </a:t>
            </a:r>
            <a:r>
              <a:rPr lang="pl-PL" sz="20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Lamb</a:t>
            </a:r>
            <a:r>
              <a:rPr lang="pl-PL" sz="20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(sł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. William </a:t>
            </a:r>
            <a: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Blake)</a:t>
            </a:r>
            <a:b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. Melania Klinger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5816" y="227687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Baranku mój, ja ci wyjaśnię.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Baranku, wszystko ci wyjaśnię.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Twoim imieniem zwą Go ludzie,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Bo sam nazywał się Barankiem;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Cichy i miły zawsze chodził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jako dziecko się narodził.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Ja jestem dzieckiem — ty barankiem,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Jego imieniem zwą nas ludzie.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Baranku mój, niech Bóg cię chroni!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Baranku mój, niech Bóg cię chroni!</a:t>
            </a:r>
          </a:p>
        </p:txBody>
      </p:sp>
    </p:spTree>
    <p:extLst>
      <p:ext uri="{BB962C8B-B14F-4D97-AF65-F5344CB8AC3E}">
        <p14:creationId xmlns:p14="http://schemas.microsoft.com/office/powerpoint/2010/main" val="10346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82"/>
            <a:ext cx="9144000" cy="6899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88176" y="3402866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Stacja XIV: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Jezus do grobu złożony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8864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7504" y="0"/>
            <a:ext cx="68407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Gregorio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Allegri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Miserere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mei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Deus</a:t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Melania Klinger 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–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sopran;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Paulina </a:t>
            </a:r>
            <a:r>
              <a:rPr lang="pl-PL" sz="24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Oseńko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–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mezzosopran;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dr Karolina Mika –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alt;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 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Łukasz </a:t>
            </a:r>
            <a:r>
              <a:rPr lang="pl-PL" sz="24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Kraujutowicz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–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bas</a:t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dyr. Paweł Szypulski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dirty="0"/>
              <a:t/>
            </a:r>
            <a:br>
              <a:rPr lang="pl-PL" sz="2800" b="1" dirty="0"/>
            </a:b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485800" y="119675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Zmiłuj się nade mną, Boże, w swojej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łaskawości</a:t>
            </a: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w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ogromie swego miłosierdzia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wymaż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moją nieprawość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!</a:t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Obmyj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mnie zupełnie z mojej winy 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oczyść mnie z grzechu mojego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!</a:t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Uznaję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bowiem moją nieprawość, 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a grzech mój jest zawsze przede mną.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6" name="Prostokąt 5"/>
          <p:cNvSpPr/>
          <p:nvPr/>
        </p:nvSpPr>
        <p:spPr>
          <a:xfrm>
            <a:off x="0" y="260648"/>
            <a:ext cx="92890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Tylko przeciw Tobie zgrzeszyłem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uczyniłem,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co złe jest przed Tobą, 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tak że się okazujesz sprawiedliwym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w swym wyroku i prawym w swoim osądzie.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Oto zrodzony jestem w przewinieniu 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w grzechu poczęła mnie matka.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Oto Ty masz upodobanie w ukrytej prawdzie,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naucz mnie tajników mądrości.</a:t>
            </a:r>
          </a:p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Pokrop mnie hizopem, a stanę się czysty,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obmyj mnie, a nad śnieg wybieleję.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5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323528" y="620688"/>
            <a:ext cx="83711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Spraw, bym usłyszał radość i wesele: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niech się radują kości, któreś skruszył!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Odwróć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oblicze swe od moich grzechów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wymaż wszystkie moje przewinienia!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Stwórz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o Boże, we mnie serce czyste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odnów w mojej piersi ducha niezwyciężonego!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Nie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odrzucaj mnie od swego oblicza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nie odbieraj mi świętego ducha swego!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01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323528" y="620688"/>
            <a:ext cx="83711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Przywróć mi radość z Twojego zbawienia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wzmocnij mnie duchem ochoczym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!</a:t>
            </a:r>
            <a:endParaRPr lang="pl-PL" sz="2800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Chcę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nieprawych nauczyć dróg Twoich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nawrócą się do Ciebie 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grzesznicy.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Od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krwi uwolnij mnie, Boże, mój Zbawco: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niech mój język sławi Twoją sprawiedliwość!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Otwórz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moje wargi, Panie,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a usta moje będą głosić Twoją chwałę.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143508" y="1700808"/>
            <a:ext cx="885698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Ty się bowiem nie radujesz ofiarą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 nie chcesz całopaleń, choćbym je dawał.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Moją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ofiarą, Boże, duch skruszony,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nie gardzisz, Boże, sercem pokornym i skruszonym.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Panie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okaż Syjonowi łaskę w Twej dobroci: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odbuduj mury Jeruzalem!</a:t>
            </a:r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endParaRPr lang="pl-PL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0" y="0"/>
            <a:ext cx="903649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Za uwagę dziękują:</a:t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Melania Klinger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– sopran;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Paulina </a:t>
            </a:r>
            <a:r>
              <a:rPr lang="pl-PL" sz="24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Oseńko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– mezzosopran;</a:t>
            </a:r>
            <a:b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Karolina 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Mika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 – alt;  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Łukasz </a:t>
            </a:r>
            <a:r>
              <a:rPr lang="pl-PL" sz="24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Kraujutowicz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- bas</a:t>
            </a:r>
            <a:b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Kameralny Zespół Wokalny 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Filii 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UMFC 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w </a:t>
            </a: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Białymstoku: 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Marta Bogdanowicz, Anna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Czykieta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Dominika Dec,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Agata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Falkowska,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Magdalena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Gładkowska, Melania Klinger, Monika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Korzeniecka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Gabriela Lubas, Paulina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Oseńko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Justyna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Proniewska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Monika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Skwarcz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Małgorzata Wołyniec;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Karol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Czyżewski, Michał Frankowski, Adam Kantor,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Łukasz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Koliński,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Łukasz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Kraujutowicz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Damian </a:t>
            </a:r>
            <a:r>
              <a:rPr lang="pl-PL" sz="24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Sorota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Paweł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Szypulski,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Andrzej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Włodarczyk, Jakub </a:t>
            </a:r>
            <a:r>
              <a:rPr lang="pl-PL" sz="24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Wołkowycki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oraz gościnnie dr Ewa </a:t>
            </a:r>
            <a:r>
              <a:rPr lang="pl-PL" sz="24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Rafałko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</a:t>
            </a:r>
            <a: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opieka </a:t>
            </a:r>
            <a:r>
              <a:rPr lang="pl-PL" sz="2400" dirty="0">
                <a:solidFill>
                  <a:schemeClr val="bg1"/>
                </a:solidFill>
                <a:latin typeface="Book Antiqua" panose="02040602050305030304" pitchFamily="18" charset="0"/>
              </a:rPr>
              <a:t>artystyczna, koncepcja programu – dr Karolina Mika</a:t>
            </a:r>
          </a:p>
          <a:p>
            <a:endParaRPr lang="pl-PL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8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676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36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2624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107504" y="260648"/>
            <a:ext cx="58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Henry Purcell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Hear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my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prayer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o Lord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a 8 v.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 Paweł Szypulski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1528" y="4365104"/>
            <a:ext cx="8680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Panie, wysłuchaj modlitwę moją, *</a:t>
            </a:r>
            <a:b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 </a:t>
            </a:r>
            <a: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moje wołanie niech przyjdzie do Ciebie.</a:t>
            </a:r>
            <a:b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Nie </a:t>
            </a:r>
            <a: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ukrywaj przede mną swojego oblicza *</a:t>
            </a:r>
            <a:b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w </a:t>
            </a:r>
            <a:r>
              <a:rPr lang="pl-PL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dniu mego utrapienia.</a:t>
            </a:r>
          </a:p>
        </p:txBody>
      </p:sp>
    </p:spTree>
    <p:extLst>
      <p:ext uri="{BB962C8B-B14F-4D97-AF65-F5344CB8AC3E}">
        <p14:creationId xmlns:p14="http://schemas.microsoft.com/office/powerpoint/2010/main" val="23279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105224" y="4437112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Dla nas Chrystus stał się posłuszny </a:t>
            </a:r>
            <a:r>
              <a:rPr lang="pl-PL" sz="36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36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36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aż </a:t>
            </a:r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do śmierci, a była to śmierć na krzyżu.</a:t>
            </a:r>
            <a:b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Dlatego Bóg wywyższył Go nad wszystko </a:t>
            </a:r>
            <a:b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i dał Mu imię, które jest ponad wszelkie imię.</a:t>
            </a:r>
          </a:p>
        </p:txBody>
      </p:sp>
      <p:sp>
        <p:nvSpPr>
          <p:cNvPr id="8" name="Prostokąt 7"/>
          <p:cNvSpPr/>
          <p:nvPr/>
        </p:nvSpPr>
        <p:spPr>
          <a:xfrm>
            <a:off x="899592" y="253892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I: Jezus na śmierć skazany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Grad. V.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Christus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factus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est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pro nobis </a:t>
            </a:r>
            <a:b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Karolina Mika</a:t>
            </a:r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5" name="Prostokąt 4"/>
          <p:cNvSpPr/>
          <p:nvPr/>
        </p:nvSpPr>
        <p:spPr>
          <a:xfrm>
            <a:off x="105224" y="4437112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Dla nas Chrystus stał się posłuszny </a:t>
            </a:r>
            <a:r>
              <a:rPr lang="pl-PL" sz="36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36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36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aż </a:t>
            </a:r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do śmierci, a była to śmierć na krzyżu.</a:t>
            </a:r>
            <a:b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Dlatego Bóg wywyższył Go nad wszystko </a:t>
            </a:r>
            <a:b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i dał Mu imię, które jest ponad wszelkie imię.</a:t>
            </a:r>
          </a:p>
        </p:txBody>
      </p:sp>
      <p:sp>
        <p:nvSpPr>
          <p:cNvPr id="8" name="Prostokąt 7"/>
          <p:cNvSpPr/>
          <p:nvPr/>
        </p:nvSpPr>
        <p:spPr>
          <a:xfrm>
            <a:off x="899592" y="253892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II: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Jezus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bierze krzyż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na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swoje ramiona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5486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Felice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Anerio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Christus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factus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est</a:t>
            </a:r>
            <a: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dyr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. Gabriela Lubas</a:t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6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III: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/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Pierwszy </a:t>
            </a: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upadek pod krzyżem</a:t>
            </a:r>
            <a:b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Johann Sebastian Bach 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Lamm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Gottes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unschuldig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Canon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alla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Quinta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, BWV 618 </a:t>
            </a: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org. Damian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Sorota</a:t>
            </a:r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65816" y="4077072"/>
            <a:ext cx="7214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Baranku Boży,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bezwinnie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zabityś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na krzyżowym drzewie,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zawżdyś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znosił cierpliwie,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chocia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przeżyłeś wzgardzenie;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wszytkich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win Ty poniesienia,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dokonałeś, </a:t>
            </a: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inakszej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do </a:t>
            </a: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zrozpaczenia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mielibychmy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powód, zmiłuj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się, </a:t>
            </a:r>
            <a:r>
              <a:rPr lang="pl-PL" sz="24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Jesu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920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8504" cy="6885384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899592" y="2538922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Stacja </a:t>
            </a:r>
            <a: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IV: </a:t>
            </a:r>
            <a:br>
              <a:rPr lang="pl-PL" sz="3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Book Antiqua" panose="02040602050305030304" pitchFamily="18" charset="0"/>
              </a:rPr>
              <a:t>Pan Jezus spotyka swoją Matkę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Sequentia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Stabat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Mater</a:t>
            </a:r>
            <a:r>
              <a:rPr lang="pl-PL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i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dolorosa</a:t>
            </a:r>
            <a:r>
              <a:rPr lang="pl-PL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(fragm.) </a:t>
            </a:r>
            <a: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8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Karolina Mika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4869160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Stała Matka Boleściwa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obok krzyża ledwo żywa,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gdy na krzyżu wisiał Syn.</a:t>
            </a:r>
            <a:endParaRPr lang="pl-PL" sz="2400" b="1" dirty="0">
              <a:latin typeface="Book Antiqua" panose="0204060205030503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067944" y="4892967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Duszę Jej, co łez nie mieści,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pełną smutku i boleści,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przeszedł miecz dla naszych win. </a:t>
            </a: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5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915"/>
            <a:ext cx="9188504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Sequentia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Stabat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Mater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dolorosa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Karolina Mika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4869160"/>
            <a:ext cx="402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O, jak smutna i strapiona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Matka ta błogosławiona,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której Synem niebios Król! </a:t>
            </a: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067944" y="4892967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Jak płakała Matka miła,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jak cierpiała, gdy patrzyła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na boskiego Syna ból. </a:t>
            </a: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5"/>
                    </a14:imgEffect>
                    <a14:imgEffect>
                      <a14:sharpenSoften amount="-53000"/>
                    </a14:imgEffect>
                    <a14:imgEffect>
                      <a14:colorTemperature colorTemp="8900"/>
                    </a14:imgEffect>
                    <a14:imgEffect>
                      <a14:saturation sat="66000"/>
                    </a14:imgEffect>
                    <a14:imgEffect>
                      <a14:brightnessContrast bright="-24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915"/>
            <a:ext cx="9188504" cy="6858000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9" name="Prostokąt 8"/>
          <p:cNvSpPr/>
          <p:nvPr/>
        </p:nvSpPr>
        <p:spPr>
          <a:xfrm>
            <a:off x="179512" y="3326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>
                <a:latin typeface="Book Antiqua" panose="02040602050305030304" pitchFamily="18" charset="0"/>
              </a:rPr>
              <a:t/>
            </a:r>
            <a:br>
              <a:rPr lang="pl-PL" sz="2800" i="1" dirty="0">
                <a:latin typeface="Book Antiqua" panose="02040602050305030304" pitchFamily="18" charset="0"/>
              </a:rPr>
            </a:br>
            <a:endParaRPr lang="pl-PL" sz="2800" dirty="0">
              <a:latin typeface="Book Antiqua" panose="0204060205030503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816" y="188640"/>
            <a:ext cx="83666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Sequentia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Stabat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Mater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pl-PL" sz="2000" b="1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dolorosa</a:t>
            </a:r>
            <a: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br>
              <a:rPr lang="pl-PL" sz="20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magister </a:t>
            </a:r>
            <a:r>
              <a:rPr lang="pl-PL" sz="2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chori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Karolina Mika</a:t>
            </a:r>
          </a:p>
          <a:p>
            <a:endParaRPr lang="pl-PL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496" y="4864568"/>
            <a:ext cx="4391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Gdzież jest człowiek,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łzę wstrzyma,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gdy mu stanie przed oczyma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w mękach Matka ta bez skaz? </a:t>
            </a: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283968" y="4869160"/>
            <a:ext cx="4824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Kto się smutkiem </a:t>
            </a: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nie </a:t>
            </a: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poruszy,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gdy rozważy boleść duszy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Matki z Jej Dziecięciem wraz? </a:t>
            </a:r>
            <a:br>
              <a:rPr lang="pl-PL" sz="2400" b="1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pl-PL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336</Words>
  <Application>Microsoft Office PowerPoint</Application>
  <PresentationFormat>Pokaz na ekranie (4:3)</PresentationFormat>
  <Paragraphs>113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KMika</dc:creator>
  <cp:lastModifiedBy>samsung</cp:lastModifiedBy>
  <cp:revision>72</cp:revision>
  <dcterms:created xsi:type="dcterms:W3CDTF">2018-03-21T21:44:37Z</dcterms:created>
  <dcterms:modified xsi:type="dcterms:W3CDTF">2019-04-12T12:36:57Z</dcterms:modified>
</cp:coreProperties>
</file>