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8" r:id="rId4"/>
    <p:sldId id="259" r:id="rId5"/>
    <p:sldId id="289" r:id="rId6"/>
    <p:sldId id="286" r:id="rId7"/>
    <p:sldId id="290" r:id="rId8"/>
    <p:sldId id="287" r:id="rId9"/>
    <p:sldId id="282" r:id="rId10"/>
    <p:sldId id="266" r:id="rId11"/>
    <p:sldId id="258" r:id="rId12"/>
    <p:sldId id="311" r:id="rId13"/>
    <p:sldId id="299" r:id="rId14"/>
    <p:sldId id="315" r:id="rId15"/>
    <p:sldId id="305" r:id="rId16"/>
    <p:sldId id="304" r:id="rId17"/>
    <p:sldId id="292" r:id="rId18"/>
    <p:sldId id="316" r:id="rId19"/>
    <p:sldId id="310" r:id="rId20"/>
    <p:sldId id="306" r:id="rId21"/>
    <p:sldId id="271" r:id="rId22"/>
    <p:sldId id="294" r:id="rId23"/>
    <p:sldId id="317" r:id="rId24"/>
    <p:sldId id="318" r:id="rId25"/>
    <p:sldId id="278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5226" autoAdjust="0"/>
  </p:normalViewPr>
  <p:slideViewPr>
    <p:cSldViewPr snapToGrid="0">
      <p:cViewPr varScale="1">
        <p:scale>
          <a:sx n="105" d="100"/>
          <a:sy n="105" d="100"/>
        </p:scale>
        <p:origin x="75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7CDD8-73B2-40B0-B512-D9473B746EEC}" type="datetimeFigureOut">
              <a:rPr lang="pl-PL" smtClean="0"/>
              <a:t>16.03.2025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FB83E-DEB4-4342-AB9C-8D59424161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5150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0AC53C-0EDA-224E-BED8-4EC233167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9B04F82-4901-557D-4CBB-047022A19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33E6928-93E8-64EE-F72C-4533A479C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16.03.2025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F0679FC-E199-E132-0EDE-DB62C1408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45A9FE-4604-DD52-6683-B6CE9F18C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517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760EAA-E9E7-E24E-AB06-96339AB2A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5C84728-0879-53AB-B702-9F17DC30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EC3383-7872-7561-15B7-D6F97DD7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16.03.2025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482884-0249-FEA1-D77F-119142C2B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64F61CF-B632-8A7B-3F39-52B51E31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339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FFB1D15-48F6-91DD-58C4-4FF0D80B3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E9F7B42-AFB6-A12E-398F-7AED6A5B9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2B78F41-FFB3-C3A5-3CAF-082F60F82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16.03.2025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A431845-F13A-9C16-6C0F-33A3A351C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2AEEA5E-3660-3043-935B-D5D7DDFA2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366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C90C3C-DB53-5C4F-F21A-954FC2F5D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E62856-5007-E1AB-46A5-133A4A9D2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E312936-1816-14EC-F83B-5494A6D0C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16.03.2025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2B2B42-2AD0-EC28-E6E0-E7DFE6213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B8602B5-F98D-C592-1EB5-AC2BC401E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43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FC7129-B26D-5815-55DE-295E10BC5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44EA767-1641-EC3E-9485-A07ACF54E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F8C7818-EEAB-CE79-D268-DC6E0EDA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16.03.2025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7F9BC5E-849E-C76E-55D4-B24BD5DB0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3A4E5A-F6A6-9762-B23B-5F9167319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481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55CB4E-E256-255C-445F-1E185DDC1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601792-ACA8-7611-D75E-410EFB0F0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8D0C0A6-769E-B089-919C-FBE4E3B6A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179FD6E-31D4-AC13-E9FA-94138DDE8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16.03.2025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0433655-E49C-0832-30EC-DEBF4996F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82D00F2-BDCF-2AD1-3DD3-F5C3DD334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506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F92941-B55D-9763-2207-9C45FE9C0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C6D791F-2172-A2D4-896F-3437DF356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3B01EDA-004E-9B16-C4D4-27D881A57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E311C6F-A1B2-C54A-43D0-84CC89EF73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12644ED-2854-0C32-6A65-22B3EB19A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CA64BDE-3316-E951-B9DE-9B97C066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16.03.2025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69BD8F2-E429-4D1A-93A5-B928FA73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C784330-5CD5-4B32-074E-4FA942C65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965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01017E-954A-B27A-008F-55E082062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2A08B55-6D2A-23FC-6D02-A31CDD94D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16.03.2025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1102A61-E0A1-561D-9B8B-5F262FCB6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7316AC4-6BCC-6E8C-33FF-0C1EE0041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031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4AEE4C1-CD9D-634C-D304-02D4B6F94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16.03.2025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6AAAE41-8F6C-C193-3B87-528718581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C68EEC7-0766-1179-CCCC-27A69FDE9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7950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A22C22-D449-0478-D535-F0B802617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170CA6-3408-3D8D-4356-534FB5A36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216905E-7198-2350-EC89-BBCA7469F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6DB0665-1E68-5010-7B0D-DBE371B7E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16.03.2025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EE88D9F-5FEE-7793-0E08-D91AE2BCD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6B369FD-179E-21DE-E063-9AB920868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703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1AC9D9-4655-AA4B-F9D7-FE08702EC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701EF81-C1D2-B941-EBBF-87B1E9B86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AE7B3BB-4C5E-BA4D-15B8-88B5DE367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D3682CA-CE57-75B4-66C2-9B4C509EA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16.03.2025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0D354B6-F099-D1C7-5D7E-832AD827C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37EFEF5-6B7A-43BD-BBA1-9F1F9DAA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567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90AE840-B761-9C6A-32DA-420A26A3A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F77C598-CACB-2722-28E2-BA66A598C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C334FCE-F899-B11C-C9B4-84C7240335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99AFA-7C47-47D3-BF0B-997D24CBF2FC}" type="datetimeFigureOut">
              <a:rPr lang="pl-PL" smtClean="0"/>
              <a:t>16.03.2025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A44C58-34CB-0755-B424-7F70D444D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CF67F5E-40E9-1FEE-3746-A89DC1F56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718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ttoriale Stock Gelbe Strichfigur winkt mit der Hand | Adobe Stock">
            <a:extLst>
              <a:ext uri="{FF2B5EF4-FFF2-40B4-BE49-F238E27FC236}">
                <a16:creationId xmlns:a16="http://schemas.microsoft.com/office/drawing/2014/main" id="{790BCFE6-02D5-6263-9D24-2B872092F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364" y="1265382"/>
            <a:ext cx="3842327" cy="368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312810DF-F0A5-AC7D-9B4B-5AE8F968E6C6}"/>
              </a:ext>
            </a:extLst>
          </p:cNvPr>
          <p:cNvSpPr/>
          <p:nvPr/>
        </p:nvSpPr>
        <p:spPr>
          <a:xfrm>
            <a:off x="2026057" y="1760835"/>
            <a:ext cx="533896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80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DRODZY </a:t>
            </a:r>
          </a:p>
          <a:p>
            <a:pPr algn="ctr"/>
            <a:r>
              <a:rPr lang="pl-PL" sz="80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PIELGRZYMI</a:t>
            </a:r>
            <a:endParaRPr lang="pl-PL" sz="80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5000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2CAA5645-6E0F-D6F4-6D5A-CAE88B7C13CC}"/>
              </a:ext>
            </a:extLst>
          </p:cNvPr>
          <p:cNvSpPr/>
          <p:nvPr/>
        </p:nvSpPr>
        <p:spPr>
          <a:xfrm>
            <a:off x="1872319" y="1259175"/>
            <a:ext cx="8447362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6900" b="1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RUSZAMY</a:t>
            </a:r>
          </a:p>
          <a:p>
            <a:pPr algn="ctr"/>
            <a:r>
              <a:rPr lang="pl-PL" sz="6900" b="1" cap="none" spc="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DZIEŃ 1</a:t>
            </a:r>
          </a:p>
          <a:p>
            <a:pPr algn="ctr"/>
            <a:r>
              <a:rPr lang="pl-PL" sz="6900" b="1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Termin:</a:t>
            </a:r>
          </a:p>
          <a:p>
            <a:pPr algn="ctr"/>
            <a:r>
              <a:rPr lang="pl-PL" sz="6900" b="1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10-15.08.2025</a:t>
            </a:r>
            <a:endParaRPr lang="pl-PL" sz="6900" b="1" cap="none" spc="0" dirty="0">
              <a:ln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840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23ECBFF3-FF22-64FB-FB1A-6B9F96BCD844}"/>
              </a:ext>
            </a:extLst>
          </p:cNvPr>
          <p:cNvSpPr/>
          <p:nvPr/>
        </p:nvSpPr>
        <p:spPr>
          <a:xfrm>
            <a:off x="2535410" y="1107869"/>
            <a:ext cx="7121180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62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PAKOWANIE BAGAŻY</a:t>
            </a:r>
          </a:p>
          <a:p>
            <a:pPr algn="ctr"/>
            <a:r>
              <a:rPr lang="pl-PL" sz="62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6:30 MSZA ŚWIĘTA</a:t>
            </a:r>
          </a:p>
          <a:p>
            <a:pPr algn="ctr"/>
            <a:r>
              <a:rPr lang="pl-PL" sz="62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7:15 WYJAZD</a:t>
            </a:r>
          </a:p>
        </p:txBody>
      </p:sp>
    </p:spTree>
    <p:extLst>
      <p:ext uri="{BB962C8B-B14F-4D97-AF65-F5344CB8AC3E}">
        <p14:creationId xmlns:p14="http://schemas.microsoft.com/office/powerpoint/2010/main" val="48246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FBBE7BB-2FC9-3C16-3F04-8E35AAC3AAE9}"/>
              </a:ext>
            </a:extLst>
          </p:cNvPr>
          <p:cNvSpPr/>
          <p:nvPr/>
        </p:nvSpPr>
        <p:spPr>
          <a:xfrm>
            <a:off x="4567930" y="138896"/>
            <a:ext cx="33858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dirty="0">
                <a:ln/>
                <a:solidFill>
                  <a:schemeClr val="accent4"/>
                </a:solidFill>
              </a:rPr>
              <a:t>DZIEŃ 1 </a:t>
            </a:r>
            <a:endParaRPr lang="pl-PL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71D6CBC7-07AD-1FBC-4D68-C2EEBBCB303B}"/>
              </a:ext>
            </a:extLst>
          </p:cNvPr>
          <p:cNvSpPr/>
          <p:nvPr/>
        </p:nvSpPr>
        <p:spPr>
          <a:xfrm>
            <a:off x="35745" y="1339225"/>
            <a:ext cx="1212056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dirty="0">
                <a:ln/>
                <a:solidFill>
                  <a:schemeClr val="accent4"/>
                </a:solidFill>
              </a:rPr>
              <a:t>Wyjazd w godzinach porannych. </a:t>
            </a:r>
          </a:p>
          <a:p>
            <a:pPr algn="ctr"/>
            <a:r>
              <a:rPr lang="pl-PL" sz="5400" b="1" dirty="0">
                <a:ln/>
                <a:solidFill>
                  <a:schemeClr val="accent4"/>
                </a:solidFill>
              </a:rPr>
              <a:t>Przejazd na lotnisko w Krakowie. Wylot o </a:t>
            </a:r>
          </a:p>
          <a:p>
            <a:pPr algn="ctr"/>
            <a:r>
              <a:rPr lang="pl-PL" sz="5400" b="1" dirty="0">
                <a:ln/>
                <a:solidFill>
                  <a:schemeClr val="accent4"/>
                </a:solidFill>
              </a:rPr>
              <a:t>Godzinie 17: 35. Przejazd do hotelu.</a:t>
            </a:r>
          </a:p>
          <a:p>
            <a:pPr algn="ctr"/>
            <a:r>
              <a:rPr lang="pl-PL" sz="5400" b="1" dirty="0">
                <a:ln/>
                <a:solidFill>
                  <a:schemeClr val="accent4"/>
                </a:solidFill>
              </a:rPr>
              <a:t>Obiadokolacja i nocleg.</a:t>
            </a:r>
          </a:p>
        </p:txBody>
      </p:sp>
    </p:spTree>
    <p:extLst>
      <p:ext uri="{BB962C8B-B14F-4D97-AF65-F5344CB8AC3E}">
        <p14:creationId xmlns:p14="http://schemas.microsoft.com/office/powerpoint/2010/main" val="40891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F84B1CE9-AD77-F6B9-6AD6-1BE453BD53D1}"/>
              </a:ext>
            </a:extLst>
          </p:cNvPr>
          <p:cNvSpPr/>
          <p:nvPr/>
        </p:nvSpPr>
        <p:spPr>
          <a:xfrm>
            <a:off x="514793" y="288323"/>
            <a:ext cx="115157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DZIEŃ 2 – dzień bez autokaru </a:t>
            </a:r>
            <a:endParaRPr lang="pl-PL" sz="72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A8F8EA4B-B50E-A334-13A1-80036D836BB3}"/>
              </a:ext>
            </a:extLst>
          </p:cNvPr>
          <p:cNvSpPr/>
          <p:nvPr/>
        </p:nvSpPr>
        <p:spPr>
          <a:xfrm>
            <a:off x="514793" y="1488652"/>
            <a:ext cx="1099534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685800" indent="-685800" algn="ctr">
              <a:buFontTx/>
              <a:buChar char="-"/>
            </a:pPr>
            <a:r>
              <a:rPr lang="pl-PL" sz="5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ŚNIADANIE  </a:t>
            </a:r>
          </a:p>
          <a:p>
            <a:pPr algn="ctr"/>
            <a:r>
              <a:rPr lang="pl-PL" sz="5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MSZA ŚW. W JASKINI OBJAWIEN </a:t>
            </a:r>
          </a:p>
          <a:p>
            <a:pPr marL="685800" indent="-685800" algn="ctr">
              <a:buFontTx/>
              <a:buChar char="-"/>
            </a:pPr>
            <a:r>
              <a:rPr lang="pl-PL" sz="5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Całodzienny pobyt w Lourdes. Zwiedzanie Lourdes z przewodnikiem. </a:t>
            </a:r>
          </a:p>
        </p:txBody>
      </p:sp>
    </p:spTree>
    <p:extLst>
      <p:ext uri="{BB962C8B-B14F-4D97-AF65-F5344CB8AC3E}">
        <p14:creationId xmlns:p14="http://schemas.microsoft.com/office/powerpoint/2010/main" val="281069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B601F-21AB-2FA4-A537-9DB900071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09119171-CA17-42FE-96F0-9AC22A4D170B}"/>
              </a:ext>
            </a:extLst>
          </p:cNvPr>
          <p:cNvSpPr/>
          <p:nvPr/>
        </p:nvSpPr>
        <p:spPr>
          <a:xfrm>
            <a:off x="2220453" y="288323"/>
            <a:ext cx="81043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DZIEŃ 2 – ciąg dalszy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184EFF3-1334-4DAF-F4F3-B69FC0CB3D76}"/>
              </a:ext>
            </a:extLst>
          </p:cNvPr>
          <p:cNvSpPr/>
          <p:nvPr/>
        </p:nvSpPr>
        <p:spPr>
          <a:xfrm>
            <a:off x="514793" y="1488652"/>
            <a:ext cx="1099534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685800" indent="-685800" algn="ctr">
              <a:buFontTx/>
              <a:buChar char="-"/>
            </a:pPr>
            <a:r>
              <a:rPr lang="pl-PL" sz="5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Czas wolny na indywidualną modlitwę oraz zakup pamiątek. W godzinach wieczornych</a:t>
            </a:r>
          </a:p>
          <a:p>
            <a:pPr algn="ctr"/>
            <a:r>
              <a:rPr lang="pl-PL" sz="5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Obiadokolacja i procesja ze świecami.</a:t>
            </a:r>
          </a:p>
        </p:txBody>
      </p:sp>
    </p:spTree>
    <p:extLst>
      <p:ext uri="{BB962C8B-B14F-4D97-AF65-F5344CB8AC3E}">
        <p14:creationId xmlns:p14="http://schemas.microsoft.com/office/powerpoint/2010/main" val="230959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oclegi w Lourdes od 164 zł - HomeToGo">
            <a:extLst>
              <a:ext uri="{FF2B5EF4-FFF2-40B4-BE49-F238E27FC236}">
                <a16:creationId xmlns:a16="http://schemas.microsoft.com/office/drawing/2014/main" id="{84EFFF5D-887C-1259-3573-0839B7025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8150"/>
            <a:ext cx="11430000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567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65. rocznica objawień Matki Bożej w Lourdes - Nowy Dziennik">
            <a:extLst>
              <a:ext uri="{FF2B5EF4-FFF2-40B4-BE49-F238E27FC236}">
                <a16:creationId xmlns:a16="http://schemas.microsoft.com/office/drawing/2014/main" id="{48AB9739-8D9F-9D48-5B2F-6D712CEE1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35" y="413264"/>
            <a:ext cx="10867869" cy="60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546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FBBE7BB-2FC9-3C16-3F04-8E35AAC3AAE9}"/>
              </a:ext>
            </a:extLst>
          </p:cNvPr>
          <p:cNvSpPr/>
          <p:nvPr/>
        </p:nvSpPr>
        <p:spPr>
          <a:xfrm>
            <a:off x="4588624" y="322597"/>
            <a:ext cx="33858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DZIEŃ 3 </a:t>
            </a:r>
            <a:endParaRPr lang="pl-PL" sz="72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71D6CBC7-07AD-1FBC-4D68-C2EEBBCB303B}"/>
              </a:ext>
            </a:extLst>
          </p:cNvPr>
          <p:cNvSpPr/>
          <p:nvPr/>
        </p:nvSpPr>
        <p:spPr>
          <a:xfrm>
            <a:off x="175316" y="1522926"/>
            <a:ext cx="1184138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Msza Święta i wyjazd do Biarritz</a:t>
            </a:r>
          </a:p>
          <a:p>
            <a:pPr algn="ctr"/>
            <a:r>
              <a:rPr lang="pl-PL" sz="5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Zwiedzanie z przewodnikiem.</a:t>
            </a:r>
          </a:p>
          <a:p>
            <a:pPr algn="ctr"/>
            <a:r>
              <a:rPr lang="pl-PL" sz="5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Czas wolny na własne potrzeby i kąpiele.</a:t>
            </a:r>
          </a:p>
          <a:p>
            <a:pPr algn="ctr"/>
            <a:r>
              <a:rPr lang="pl-PL" sz="5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Powrót do hotelu w godzinach</a:t>
            </a:r>
          </a:p>
          <a:p>
            <a:pPr algn="ctr"/>
            <a:r>
              <a:rPr lang="pl-PL" sz="5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wieczornych.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671A6D12-63A6-9D65-166F-453633FE673E}"/>
              </a:ext>
            </a:extLst>
          </p:cNvPr>
          <p:cNvSpPr/>
          <p:nvPr/>
        </p:nvSpPr>
        <p:spPr>
          <a:xfrm>
            <a:off x="1569825" y="5770243"/>
            <a:ext cx="9052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MOŻLIWA ZMIANA KOLEJNOŚCI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138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7A8D2-9759-0ABC-C922-F9ECACAC1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7D230B82-FC3F-6A59-9B7B-CA4C676D1C5B}"/>
              </a:ext>
            </a:extLst>
          </p:cNvPr>
          <p:cNvSpPr/>
          <p:nvPr/>
        </p:nvSpPr>
        <p:spPr>
          <a:xfrm>
            <a:off x="4533206" y="0"/>
            <a:ext cx="33858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DZIEŃ 3 </a:t>
            </a:r>
            <a:endParaRPr lang="pl-PL" sz="72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Biarritz w pigułce. Mekka surferów i milionerów | Brate">
            <a:extLst>
              <a:ext uri="{FF2B5EF4-FFF2-40B4-BE49-F238E27FC236}">
                <a16:creationId xmlns:a16="http://schemas.microsoft.com/office/drawing/2014/main" id="{8E6F5C7B-8451-11FD-7260-69F1327BB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85" y="1264337"/>
            <a:ext cx="834943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24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FBBE7BB-2FC9-3C16-3F04-8E35AAC3AAE9}"/>
              </a:ext>
            </a:extLst>
          </p:cNvPr>
          <p:cNvSpPr/>
          <p:nvPr/>
        </p:nvSpPr>
        <p:spPr>
          <a:xfrm>
            <a:off x="4533206" y="0"/>
            <a:ext cx="33858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DZIEŃ 4 </a:t>
            </a:r>
            <a:endParaRPr lang="pl-PL" sz="72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71D6CBC7-07AD-1FBC-4D68-C2EEBBCB303B}"/>
              </a:ext>
            </a:extLst>
          </p:cNvPr>
          <p:cNvSpPr/>
          <p:nvPr/>
        </p:nvSpPr>
        <p:spPr>
          <a:xfrm>
            <a:off x="49024" y="1200329"/>
            <a:ext cx="12093952" cy="53553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7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Msza Święta. Śniadanie. </a:t>
            </a:r>
          </a:p>
          <a:p>
            <a:pPr algn="ctr"/>
            <a:r>
              <a:rPr lang="pl-PL" sz="57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Przejazd do </a:t>
            </a:r>
            <a:r>
              <a:rPr lang="pl-PL" sz="57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</a:t>
            </a:r>
            <a:r>
              <a:rPr lang="pl-PL" sz="57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Wspólne zwiedzanie z </a:t>
            </a:r>
          </a:p>
          <a:p>
            <a:pPr algn="ctr"/>
            <a:r>
              <a:rPr lang="pl-PL" sz="5700" b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przewodnikiem. </a:t>
            </a:r>
            <a:r>
              <a:rPr lang="pl-PL" sz="57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Czas wolny na </a:t>
            </a:r>
          </a:p>
          <a:p>
            <a:pPr algn="ctr"/>
            <a:r>
              <a:rPr lang="pl-PL" sz="5700" b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indywidualne </a:t>
            </a:r>
            <a:r>
              <a:rPr lang="pl-PL" sz="57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potrzeby. Powrót do </a:t>
            </a:r>
          </a:p>
          <a:p>
            <a:pPr algn="ctr"/>
            <a:r>
              <a:rPr lang="pl-PL" sz="57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hotelu w godzinach wieczornych.</a:t>
            </a:r>
          </a:p>
          <a:p>
            <a:pPr algn="ctr"/>
            <a:r>
              <a:rPr lang="pl-PL" sz="57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Obiadokolacja, udział w procesji. </a:t>
            </a:r>
          </a:p>
        </p:txBody>
      </p:sp>
    </p:spTree>
    <p:extLst>
      <p:ext uri="{BB962C8B-B14F-4D97-AF65-F5344CB8AC3E}">
        <p14:creationId xmlns:p14="http://schemas.microsoft.com/office/powerpoint/2010/main" val="25593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680AA1-FA94-02B9-EC36-4C4A359D9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8224"/>
            <a:ext cx="10515600" cy="1325563"/>
          </a:xfrm>
        </p:spPr>
        <p:txBody>
          <a:bodyPr>
            <a:normAutofit/>
          </a:bodyPr>
          <a:lstStyle/>
          <a:p>
            <a:r>
              <a:rPr lang="pl-PL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BIURO PODRÓŻY JUNIOR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43CEF8B-160A-FD07-8756-1B4A4747EDD8}"/>
              </a:ext>
            </a:extLst>
          </p:cNvPr>
          <p:cNvSpPr txBox="1"/>
          <p:nvPr/>
        </p:nvSpPr>
        <p:spPr>
          <a:xfrm>
            <a:off x="3539836" y="841663"/>
            <a:ext cx="7235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ORGANIZATOR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F29718F-D113-9988-16A6-A0411467E46C}"/>
              </a:ext>
            </a:extLst>
          </p:cNvPr>
          <p:cNvSpPr txBox="1"/>
          <p:nvPr/>
        </p:nvSpPr>
        <p:spPr>
          <a:xfrm>
            <a:off x="3539836" y="3376799"/>
            <a:ext cx="6094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RAZEM OD 1995 ROKU</a:t>
            </a:r>
          </a:p>
        </p:txBody>
      </p:sp>
    </p:spTree>
    <p:extLst>
      <p:ext uri="{BB962C8B-B14F-4D97-AF65-F5344CB8AC3E}">
        <p14:creationId xmlns:p14="http://schemas.microsoft.com/office/powerpoint/2010/main" val="84014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 519 zł Tanie loty do Pau w 2025 roku | momondo">
            <a:extLst>
              <a:ext uri="{FF2B5EF4-FFF2-40B4-BE49-F238E27FC236}">
                <a16:creationId xmlns:a16="http://schemas.microsoft.com/office/drawing/2014/main" id="{B4BBED00-9681-A7F2-FC73-ABE516C1B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553" y="845820"/>
            <a:ext cx="9188894" cy="516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789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FBBE7BB-2FC9-3C16-3F04-8E35AAC3AAE9}"/>
              </a:ext>
            </a:extLst>
          </p:cNvPr>
          <p:cNvSpPr/>
          <p:nvPr/>
        </p:nvSpPr>
        <p:spPr>
          <a:xfrm>
            <a:off x="4588624" y="322597"/>
            <a:ext cx="33858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DZIEŃ 5 </a:t>
            </a:r>
            <a:endParaRPr lang="pl-PL" sz="72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71D6CBC7-07AD-1FBC-4D68-C2EEBBCB303B}"/>
              </a:ext>
            </a:extLst>
          </p:cNvPr>
          <p:cNvSpPr/>
          <p:nvPr/>
        </p:nvSpPr>
        <p:spPr>
          <a:xfrm>
            <a:off x="438947" y="1522926"/>
            <a:ext cx="11314123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2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MSZA ŚWIĘTA. Ś</a:t>
            </a:r>
            <a:r>
              <a:rPr lang="pl-PL" sz="52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NIADANIE. </a:t>
            </a:r>
          </a:p>
          <a:p>
            <a:pPr algn="ctr"/>
            <a:r>
              <a:rPr lang="pl-PL" sz="52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PRZEJAZD DO PIRENEJSKIEGO PARKU </a:t>
            </a:r>
          </a:p>
          <a:p>
            <a:pPr algn="ctr"/>
            <a:r>
              <a:rPr lang="pl-PL" sz="52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NARODOWEGO. ZWIEDZANIE Z </a:t>
            </a:r>
          </a:p>
          <a:p>
            <a:pPr algn="ctr"/>
            <a:r>
              <a:rPr lang="pl-PL" sz="52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PRZEWODNIKIEM. CZAS WOLNY.</a:t>
            </a:r>
          </a:p>
          <a:p>
            <a:pPr algn="ctr"/>
            <a:r>
              <a:rPr lang="pl-PL" sz="52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POWRÓT DO HOTELU. OBIADOKOLACJA,</a:t>
            </a:r>
          </a:p>
          <a:p>
            <a:pPr algn="ctr"/>
            <a:r>
              <a:rPr lang="pl-PL" sz="52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PROCESJA ZE ŚWIECAMI. </a:t>
            </a:r>
          </a:p>
        </p:txBody>
      </p:sp>
    </p:spTree>
    <p:extLst>
      <p:ext uri="{BB962C8B-B14F-4D97-AF65-F5344CB8AC3E}">
        <p14:creationId xmlns:p14="http://schemas.microsoft.com/office/powerpoint/2010/main" val="291107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FBBE7BB-2FC9-3C16-3F04-8E35AAC3AAE9}"/>
              </a:ext>
            </a:extLst>
          </p:cNvPr>
          <p:cNvSpPr/>
          <p:nvPr/>
        </p:nvSpPr>
        <p:spPr>
          <a:xfrm>
            <a:off x="4692821" y="322597"/>
            <a:ext cx="31774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DZIEŃ 6</a:t>
            </a:r>
            <a:endParaRPr lang="pl-PL" sz="72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71D6CBC7-07AD-1FBC-4D68-C2EEBBCB303B}"/>
              </a:ext>
            </a:extLst>
          </p:cNvPr>
          <p:cNvSpPr/>
          <p:nvPr/>
        </p:nvSpPr>
        <p:spPr>
          <a:xfrm>
            <a:off x="-70128" y="1522926"/>
            <a:ext cx="12332287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685800" indent="-685800" algn="ctr">
              <a:buFontTx/>
              <a:buChar char="-"/>
            </a:pPr>
            <a:r>
              <a:rPr lang="pl-PL" sz="52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Msza Święta. Śniadanie.</a:t>
            </a:r>
          </a:p>
          <a:p>
            <a:pPr algn="ctr"/>
            <a:r>
              <a:rPr lang="pl-PL" sz="52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Wykwaterowanie. Czas wolny do godziny</a:t>
            </a:r>
          </a:p>
          <a:p>
            <a:pPr algn="ctr"/>
            <a:r>
              <a:rPr lang="pl-PL" sz="52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12:30. Następnie przejazd na lotnisko w </a:t>
            </a:r>
          </a:p>
          <a:p>
            <a:pPr algn="ctr"/>
            <a:r>
              <a:rPr lang="pl-PL" sz="52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Lourdes. Wylot o godzinie: 16:55.</a:t>
            </a:r>
          </a:p>
          <a:p>
            <a:pPr algn="ctr"/>
            <a:r>
              <a:rPr lang="pl-PL" sz="52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Lądowanie o godzinie: 19:30. Przejazd do </a:t>
            </a:r>
          </a:p>
          <a:p>
            <a:pPr algn="ctr"/>
            <a:r>
              <a:rPr lang="pl-PL" sz="52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Białegostoku. Planowany przyjazd: g: 1:00. </a:t>
            </a:r>
          </a:p>
        </p:txBody>
      </p:sp>
    </p:spTree>
    <p:extLst>
      <p:ext uri="{BB962C8B-B14F-4D97-AF65-F5344CB8AC3E}">
        <p14:creationId xmlns:p14="http://schemas.microsoft.com/office/powerpoint/2010/main" val="279440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90EAA-B96C-F333-441E-48D6EBFE1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13C8680B-E59C-47E7-EC13-068E01FFE7D2}"/>
              </a:ext>
            </a:extLst>
          </p:cNvPr>
          <p:cNvSpPr/>
          <p:nvPr/>
        </p:nvSpPr>
        <p:spPr>
          <a:xfrm>
            <a:off x="1768120" y="322597"/>
            <a:ext cx="86557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Wycieczka dodatkowa</a:t>
            </a:r>
            <a:endParaRPr lang="pl-PL" sz="72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F364A40-1135-11D7-F3B8-551B34FA81A2}"/>
              </a:ext>
            </a:extLst>
          </p:cNvPr>
          <p:cNvSpPr/>
          <p:nvPr/>
        </p:nvSpPr>
        <p:spPr>
          <a:xfrm>
            <a:off x="455409" y="1522926"/>
            <a:ext cx="11281230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685800" indent="-685800" algn="ctr">
              <a:buFontTx/>
              <a:buChar char="-"/>
            </a:pPr>
            <a:r>
              <a:rPr lang="pl-PL" sz="52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Podczas każdego wyjazdu do Lourdes,</a:t>
            </a:r>
          </a:p>
          <a:p>
            <a:pPr algn="ctr"/>
            <a:r>
              <a:rPr lang="pl-PL" sz="52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 możliwość skorzystania z jednej </a:t>
            </a:r>
          </a:p>
          <a:p>
            <a:pPr algn="ctr"/>
            <a:r>
              <a:rPr lang="pl-PL" sz="52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Wycieczki. Koszt wycieczek lokalnych </a:t>
            </a:r>
          </a:p>
          <a:p>
            <a:pPr algn="ctr"/>
            <a:r>
              <a:rPr lang="pl-PL" sz="52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wynosi 100 zł/osoba. Zachęcamy, aby </a:t>
            </a:r>
          </a:p>
          <a:p>
            <a:pPr algn="ctr"/>
            <a:r>
              <a:rPr lang="pl-PL" sz="52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Przygotować powyższa kwotę i zobaczyć</a:t>
            </a:r>
          </a:p>
          <a:p>
            <a:pPr algn="ctr"/>
            <a:r>
              <a:rPr lang="pl-PL" sz="52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piękne miejsca.</a:t>
            </a:r>
          </a:p>
        </p:txBody>
      </p:sp>
    </p:spTree>
    <p:extLst>
      <p:ext uri="{BB962C8B-B14F-4D97-AF65-F5344CB8AC3E}">
        <p14:creationId xmlns:p14="http://schemas.microsoft.com/office/powerpoint/2010/main" val="177014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>
            <a:extLst>
              <a:ext uri="{FF2B5EF4-FFF2-40B4-BE49-F238E27FC236}">
                <a16:creationId xmlns:a16="http://schemas.microsoft.com/office/drawing/2014/main" id="{05AB678F-8F15-0FB3-C5B5-62A4876D4C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C743CC9-7F93-C89E-7924-BDC03C7D1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18" y="299212"/>
            <a:ext cx="9389364" cy="625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64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2D3391A-9117-CFDE-0568-B4CDC291B150}"/>
              </a:ext>
            </a:extLst>
          </p:cNvPr>
          <p:cNvSpPr/>
          <p:nvPr/>
        </p:nvSpPr>
        <p:spPr>
          <a:xfrm>
            <a:off x="202143" y="177553"/>
            <a:ext cx="1178771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OPROWADZANIE Z SYSTEMEM</a:t>
            </a:r>
          </a:p>
          <a:p>
            <a:pPr algn="ctr"/>
            <a:r>
              <a:rPr lang="pl-PL" sz="72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 GUIDE</a:t>
            </a:r>
            <a:endParaRPr lang="pl-PL" sz="72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Systemy tourguide - Tour Guide System | systemtourguide.com">
            <a:extLst>
              <a:ext uri="{FF2B5EF4-FFF2-40B4-BE49-F238E27FC236}">
                <a16:creationId xmlns:a16="http://schemas.microsoft.com/office/drawing/2014/main" id="{5C7DA6FF-970A-314D-9BB7-2DE93A337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421" y="2485877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13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53B85E-4F09-2161-323B-960D33307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984" y="489412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rgbClr val="FFC000"/>
                </a:solidFill>
              </a:rPr>
              <a:t>DOKUMENTY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5CD332EE-F720-1580-A372-FEB44FFA5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952" y="2074377"/>
            <a:ext cx="91440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94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D675131-B7EF-3987-7102-771F5324C2EB}"/>
              </a:ext>
            </a:extLst>
          </p:cNvPr>
          <p:cNvSpPr/>
          <p:nvPr/>
        </p:nvSpPr>
        <p:spPr>
          <a:xfrm>
            <a:off x="3740667" y="712507"/>
            <a:ext cx="44405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60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DOKUMENTY</a:t>
            </a:r>
            <a:endParaRPr lang="pl-PL" sz="60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9023469-F2D2-4B53-AA18-2E93D510802E}"/>
              </a:ext>
            </a:extLst>
          </p:cNvPr>
          <p:cNvSpPr/>
          <p:nvPr/>
        </p:nvSpPr>
        <p:spPr>
          <a:xfrm>
            <a:off x="905195" y="1634652"/>
            <a:ext cx="10381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DOWÓD OSOBISTY LUB PASZPORT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998CC24-B86C-0A48-5633-8BE80F59FF17}"/>
              </a:ext>
            </a:extLst>
          </p:cNvPr>
          <p:cNvSpPr/>
          <p:nvPr/>
        </p:nvSpPr>
        <p:spPr>
          <a:xfrm>
            <a:off x="8318" y="2967335"/>
            <a:ext cx="1217538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000" b="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UWAGA: DOKUMENT MUSI BYĆ WAŻNY.</a:t>
            </a:r>
          </a:p>
          <a:p>
            <a:pPr algn="ctr"/>
            <a:r>
              <a:rPr lang="pl-PL" sz="5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MOŻE BYĆ TO DOKUMENT ZGŁOSZONY</a:t>
            </a:r>
          </a:p>
          <a:p>
            <a:pPr algn="ctr"/>
            <a:r>
              <a:rPr lang="pl-PL" sz="5000" b="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WCZEŚNIEJ JAK</a:t>
            </a:r>
            <a:r>
              <a:rPr lang="pl-PL" sz="5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ZGUBIONY LUB SKRADZIONY.</a:t>
            </a:r>
            <a:endParaRPr lang="pl-PL" sz="50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6973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51DE02-0213-D8C4-8FD4-B6FF95C9B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115" y="400902"/>
            <a:ext cx="2260735" cy="1325563"/>
          </a:xfrm>
        </p:spPr>
        <p:txBody>
          <a:bodyPr/>
          <a:lstStyle/>
          <a:p>
            <a:r>
              <a:rPr 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BAGAŻE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4CB0E95-71E4-BEB0-3CED-6257EA4C1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6508" y="1847118"/>
            <a:ext cx="645795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59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D675131-B7EF-3987-7102-771F5324C2EB}"/>
              </a:ext>
            </a:extLst>
          </p:cNvPr>
          <p:cNvSpPr/>
          <p:nvPr/>
        </p:nvSpPr>
        <p:spPr>
          <a:xfrm>
            <a:off x="4578585" y="712507"/>
            <a:ext cx="27646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6000" b="1" cap="none" spc="0" dirty="0">
                <a:ln/>
                <a:solidFill>
                  <a:schemeClr val="accent4"/>
                </a:solidFill>
                <a:effectLst/>
              </a:rPr>
              <a:t>BAGAŻ</a:t>
            </a:r>
            <a:r>
              <a:rPr lang="pl-PL" sz="6000" b="1" dirty="0">
                <a:ln/>
                <a:solidFill>
                  <a:schemeClr val="accent4"/>
                </a:solidFill>
              </a:rPr>
              <a:t>E</a:t>
            </a:r>
            <a:endParaRPr lang="pl-PL" sz="6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9023469-F2D2-4B53-AA18-2E93D510802E}"/>
              </a:ext>
            </a:extLst>
          </p:cNvPr>
          <p:cNvSpPr/>
          <p:nvPr/>
        </p:nvSpPr>
        <p:spPr>
          <a:xfrm>
            <a:off x="1357972" y="1634652"/>
            <a:ext cx="9476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dirty="0">
                <a:ln/>
                <a:solidFill>
                  <a:schemeClr val="accent4"/>
                </a:solidFill>
              </a:rPr>
              <a:t>MASYMALNA WAGA NA OSOBĘ: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998CC24-B86C-0A48-5633-8BE80F59FF17}"/>
              </a:ext>
            </a:extLst>
          </p:cNvPr>
          <p:cNvSpPr/>
          <p:nvPr/>
        </p:nvSpPr>
        <p:spPr>
          <a:xfrm>
            <a:off x="2041300" y="2967335"/>
            <a:ext cx="81094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- 10 KG BAGAŻ</a:t>
            </a:r>
          </a:p>
          <a:p>
            <a:pPr algn="ctr"/>
            <a:r>
              <a:rPr lang="pl-P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- 8 KG BAGAŻ PODRĘCZNY !!</a:t>
            </a:r>
            <a:endParaRPr lang="pl-P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8996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E080C5B-55CF-F2BE-7C64-F1799ABA0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02" y="1606858"/>
            <a:ext cx="5466590" cy="3336059"/>
          </a:xfrm>
        </p:spPr>
      </p:pic>
    </p:spTree>
    <p:extLst>
      <p:ext uri="{BB962C8B-B14F-4D97-AF65-F5344CB8AC3E}">
        <p14:creationId xmlns:p14="http://schemas.microsoft.com/office/powerpoint/2010/main" val="587437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D675131-B7EF-3987-7102-771F5324C2EB}"/>
              </a:ext>
            </a:extLst>
          </p:cNvPr>
          <p:cNvSpPr/>
          <p:nvPr/>
        </p:nvSpPr>
        <p:spPr>
          <a:xfrm>
            <a:off x="1742882" y="250868"/>
            <a:ext cx="84360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6000" b="1" cap="none" spc="0" dirty="0">
                <a:ln/>
                <a:solidFill>
                  <a:schemeClr val="accent4"/>
                </a:solidFill>
                <a:effectLst/>
              </a:rPr>
              <a:t>OBOWIĄZKOWO ZABRAĆ: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9023469-F2D2-4B53-AA18-2E93D510802E}"/>
              </a:ext>
            </a:extLst>
          </p:cNvPr>
          <p:cNvSpPr/>
          <p:nvPr/>
        </p:nvSpPr>
        <p:spPr>
          <a:xfrm>
            <a:off x="6003634" y="1634652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l-PL" sz="5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998CC24-B86C-0A48-5633-8BE80F59FF17}"/>
              </a:ext>
            </a:extLst>
          </p:cNvPr>
          <p:cNvSpPr/>
          <p:nvPr/>
        </p:nvSpPr>
        <p:spPr>
          <a:xfrm>
            <a:off x="-59727" y="1634652"/>
            <a:ext cx="12041310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KREM DO OPALANIA</a:t>
            </a:r>
          </a:p>
          <a:p>
            <a:pPr algn="ctr"/>
            <a:r>
              <a:rPr lang="pl-P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NAKRYCIE GŁOWY </a:t>
            </a:r>
          </a:p>
          <a:p>
            <a:pPr marL="1143000" lvl="1" indent="-685800" algn="ctr">
              <a:buFontTx/>
              <a:buChar char="-"/>
            </a:pPr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WYGODNE OBUWIE</a:t>
            </a:r>
          </a:p>
          <a:p>
            <a:pPr marL="1143000" lvl="1" indent="-685800" algn="ctr">
              <a:buFontTx/>
              <a:buChar char="-"/>
            </a:pPr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GODNY STRÓJ DO UCZESTNICTWA W</a:t>
            </a:r>
            <a:r>
              <a:rPr lang="pl-P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  <a:p>
            <a:pPr lvl="1"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MSZACH </a:t>
            </a:r>
            <a:r>
              <a:rPr lang="pl-P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ŚWIĘTYCH</a:t>
            </a:r>
          </a:p>
        </p:txBody>
      </p:sp>
    </p:spTree>
    <p:extLst>
      <p:ext uri="{BB962C8B-B14F-4D97-AF65-F5344CB8AC3E}">
        <p14:creationId xmlns:p14="http://schemas.microsoft.com/office/powerpoint/2010/main" val="2637599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D675131-B7EF-3987-7102-771F5324C2EB}"/>
              </a:ext>
            </a:extLst>
          </p:cNvPr>
          <p:cNvSpPr/>
          <p:nvPr/>
        </p:nvSpPr>
        <p:spPr>
          <a:xfrm>
            <a:off x="117247" y="665156"/>
            <a:ext cx="1177277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6000" b="1" cap="none" spc="0" dirty="0">
                <a:ln/>
                <a:solidFill>
                  <a:schemeClr val="accent4"/>
                </a:solidFill>
                <a:effectLst/>
              </a:rPr>
              <a:t>PODCZAS PODRÓŻY KAŻDY PASAŻER</a:t>
            </a:r>
          </a:p>
          <a:p>
            <a:pPr algn="ctr"/>
            <a:r>
              <a:rPr lang="pl-PL" sz="6000" b="1" dirty="0">
                <a:ln/>
                <a:solidFill>
                  <a:schemeClr val="accent4"/>
                </a:solidFill>
              </a:rPr>
              <a:t>OTRZYMA</a:t>
            </a:r>
            <a:endParaRPr lang="pl-PL" sz="6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998CC24-B86C-0A48-5633-8BE80F59FF17}"/>
              </a:ext>
            </a:extLst>
          </p:cNvPr>
          <p:cNvSpPr/>
          <p:nvPr/>
        </p:nvSpPr>
        <p:spPr>
          <a:xfrm>
            <a:off x="1804958" y="2967335"/>
            <a:ext cx="85820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Tx/>
              <a:buChar char="-"/>
            </a:pPr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IDENTYFIKATOR ZE SMYCZĄ</a:t>
            </a:r>
          </a:p>
          <a:p>
            <a:pPr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253200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354</Words>
  <Application>Microsoft Office PowerPoint</Application>
  <PresentationFormat>Panoramiczny</PresentationFormat>
  <Paragraphs>83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Motyw pakietu Office</vt:lpstr>
      <vt:lpstr>Prezentacja programu PowerPoint</vt:lpstr>
      <vt:lpstr>BIURO PODRÓŻY JUNIOR</vt:lpstr>
      <vt:lpstr>DOKUMENTY</vt:lpstr>
      <vt:lpstr>Prezentacja programu PowerPoint</vt:lpstr>
      <vt:lpstr>BAGAŻE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Łukasz</dc:creator>
  <cp:lastModifiedBy>lukas</cp:lastModifiedBy>
  <cp:revision>29</cp:revision>
  <dcterms:created xsi:type="dcterms:W3CDTF">2022-06-06T12:59:29Z</dcterms:created>
  <dcterms:modified xsi:type="dcterms:W3CDTF">2025-03-16T12:40:15Z</dcterms:modified>
</cp:coreProperties>
</file>