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59" r:id="rId5"/>
    <p:sldId id="289" r:id="rId6"/>
    <p:sldId id="286" r:id="rId7"/>
    <p:sldId id="290" r:id="rId8"/>
    <p:sldId id="287" r:id="rId9"/>
    <p:sldId id="304" r:id="rId10"/>
    <p:sldId id="282" r:id="rId11"/>
    <p:sldId id="266" r:id="rId12"/>
    <p:sldId id="261" r:id="rId13"/>
    <p:sldId id="292" r:id="rId14"/>
    <p:sldId id="293" r:id="rId15"/>
    <p:sldId id="272" r:id="rId16"/>
    <p:sldId id="305" r:id="rId17"/>
    <p:sldId id="271" r:id="rId18"/>
    <p:sldId id="294" r:id="rId19"/>
    <p:sldId id="299" r:id="rId20"/>
    <p:sldId id="306" r:id="rId21"/>
    <p:sldId id="300" r:id="rId22"/>
    <p:sldId id="307" r:id="rId23"/>
    <p:sldId id="295" r:id="rId24"/>
    <p:sldId id="303" r:id="rId25"/>
    <p:sldId id="291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2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3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49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0T19:51:5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AC53C-0EDA-224E-BED8-4EC233167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B04F82-4901-557D-4CBB-047022A19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3E6928-93E8-64EE-F72C-4533A479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0679FC-E199-E132-0EDE-DB62C140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45A9FE-4604-DD52-6683-B6CE9F18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1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60EAA-E9E7-E24E-AB06-96339AB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5C84728-0879-53AB-B702-9F17DC30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EC3383-7872-7561-15B7-D6F97DD7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482884-0249-FEA1-D77F-119142C2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4F61CF-B632-8A7B-3F39-52B51E31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33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FFB1D15-48F6-91DD-58C4-4FF0D80B3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9F7B42-AFB6-A12E-398F-7AED6A5B9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B78F41-FFB3-C3A5-3CAF-082F60F8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431845-F13A-9C16-6C0F-33A3A351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AEEA5E-3660-3043-935B-D5D7DDFA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66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90C3C-DB53-5C4F-F21A-954FC2F5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E62856-5007-E1AB-46A5-133A4A9D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312936-1816-14EC-F83B-5494A6D0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2B2B42-2AD0-EC28-E6E0-E7DFE621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8602B5-F98D-C592-1EB5-AC2BC401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4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FC7129-B26D-5815-55DE-295E10BC5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4EA767-1641-EC3E-9485-A07ACF54E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8C7818-EEAB-CE79-D268-DC6E0EDA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F9BC5E-849E-C76E-55D4-B24BD5DB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3A4E5A-F6A6-9762-B23B-5F916731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81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5CB4E-E256-255C-445F-1E185DDC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601792-ACA8-7611-D75E-410EFB0F0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D0C0A6-769E-B089-919C-FBE4E3B6A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79FD6E-31D4-AC13-E9FA-94138DDE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0433655-E49C-0832-30EC-DEBF4996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2D00F2-BDCF-2AD1-3DD3-F5C3DD33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0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F92941-B55D-9763-2207-9C45FE9C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6D791F-2172-A2D4-896F-3437DF35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B01EDA-004E-9B16-C4D4-27D881A57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E311C6F-A1B2-C54A-43D0-84CC89EF7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12644ED-2854-0C32-6A65-22B3EB19A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CA64BDE-3316-E951-B9DE-9B97C066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69BD8F2-E429-4D1A-93A5-B928FA73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784330-5CD5-4B32-074E-4FA942C6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65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1017E-954A-B27A-008F-55E08206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A08B55-6D2A-23FC-6D02-A31CDD94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1102A61-E0A1-561D-9B8B-5F262FCB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316AC4-6BCC-6E8C-33FF-0C1EE004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31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4AEE4C1-CD9D-634C-D304-02D4B6F9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6AAAE41-8F6C-C193-3B87-52871858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68EEC7-0766-1179-CCCC-27A69FDE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95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A22C22-D449-0478-D535-F0B80261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170CA6-3408-3D8D-4356-534FB5A3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216905E-7198-2350-EC89-BBCA7469F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DB0665-1E68-5010-7B0D-DBE371B7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EE88D9F-5FEE-7793-0E08-D91AE2BC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B369FD-179E-21DE-E063-9AB92086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03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1AC9D9-4655-AA4B-F9D7-FE08702E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701EF81-C1D2-B941-EBBF-87B1E9B86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E7B3BB-4C5E-BA4D-15B8-88B5DE367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3682CA-CE57-75B4-66C2-9B4C509E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D354B6-F099-D1C7-5D7E-832AD827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7EFEF5-6B7A-43BD-BBA1-9F1F9DAA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6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90AE840-B761-9C6A-32DA-420A26A3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77C598-CACB-2722-28E2-BA66A598C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334FCE-F899-B11C-C9B4-84C724033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9AFA-7C47-47D3-BF0B-997D24CBF2FC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A44C58-34CB-0755-B424-7F70D444D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F67F5E-40E9-1FEE-3746-A89DC1F56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AB00-730F-40B7-B8D0-F6C38EEE0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1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7.png"/><Relationship Id="rId7" Type="http://schemas.openxmlformats.org/officeDocument/2006/relationships/customXml" Target="../ink/ink5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ttoriale Stock Gelbe Strichfigur winkt mit der Hand | Adobe Stock">
            <a:extLst>
              <a:ext uri="{FF2B5EF4-FFF2-40B4-BE49-F238E27FC236}">
                <a16:creationId xmlns:a16="http://schemas.microsoft.com/office/drawing/2014/main" id="{790BCFE6-02D5-6263-9D24-2B872092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4" y="1265382"/>
            <a:ext cx="3842327" cy="368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12810DF-F0A5-AC7D-9B4B-5AE8F968E6C6}"/>
              </a:ext>
            </a:extLst>
          </p:cNvPr>
          <p:cNvSpPr/>
          <p:nvPr/>
        </p:nvSpPr>
        <p:spPr>
          <a:xfrm>
            <a:off x="2026057" y="1760835"/>
            <a:ext cx="533896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8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DRODZY </a:t>
            </a:r>
          </a:p>
          <a:p>
            <a:pPr algn="ctr"/>
            <a:r>
              <a:rPr lang="pl-PL" sz="8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PIELGRZYMI</a:t>
            </a:r>
            <a:endParaRPr lang="pl-PL" sz="8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00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209613" y="635175"/>
            <a:ext cx="117727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PODCZAS PODRÓŻY KAŻDY PASAŻER</a:t>
            </a:r>
          </a:p>
          <a:p>
            <a:pPr algn="ctr"/>
            <a:r>
              <a:rPr lang="pl-PL" sz="6000" b="1" dirty="0">
                <a:ln/>
                <a:solidFill>
                  <a:schemeClr val="accent4"/>
                </a:solidFill>
              </a:rPr>
              <a:t>OTRZYMA</a:t>
            </a:r>
            <a:endParaRPr lang="pl-PL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1726411" y="2967335"/>
            <a:ext cx="8739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IDENTYFIKATOR ZE SMYCZ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Ą</a:t>
            </a: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253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AA5645-6E0F-D6F4-6D5A-CAE88B7C13CC}"/>
              </a:ext>
            </a:extLst>
          </p:cNvPr>
          <p:cNvSpPr/>
          <p:nvPr/>
        </p:nvSpPr>
        <p:spPr>
          <a:xfrm>
            <a:off x="4060120" y="1938635"/>
            <a:ext cx="385775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900" b="1" dirty="0">
                <a:ln/>
                <a:solidFill>
                  <a:schemeClr val="accent4"/>
                </a:solidFill>
              </a:rPr>
              <a:t>RUSZAMY</a:t>
            </a:r>
          </a:p>
          <a:p>
            <a:pPr algn="ctr"/>
            <a:r>
              <a:rPr lang="pl-PL" sz="6900" b="1" cap="none" spc="0" dirty="0">
                <a:ln/>
                <a:solidFill>
                  <a:schemeClr val="accent4"/>
                </a:solidFill>
                <a:effectLst/>
              </a:rPr>
              <a:t>DZIEŃ 1</a:t>
            </a:r>
          </a:p>
        </p:txBody>
      </p:sp>
    </p:spTree>
    <p:extLst>
      <p:ext uri="{BB962C8B-B14F-4D97-AF65-F5344CB8AC3E}">
        <p14:creationId xmlns:p14="http://schemas.microsoft.com/office/powerpoint/2010/main" val="376840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E0F0080-68A9-4268-EB3E-93EF4D5065DB}"/>
              </a:ext>
            </a:extLst>
          </p:cNvPr>
          <p:cNvSpPr/>
          <p:nvPr/>
        </p:nvSpPr>
        <p:spPr>
          <a:xfrm>
            <a:off x="5032030" y="84588"/>
            <a:ext cx="229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Dzień 1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439C99B-39DC-848E-A6E5-FD3B8AE7E622}"/>
              </a:ext>
            </a:extLst>
          </p:cNvPr>
          <p:cNvSpPr txBox="1"/>
          <p:nvPr/>
        </p:nvSpPr>
        <p:spPr>
          <a:xfrm>
            <a:off x="371062" y="1536174"/>
            <a:ext cx="118209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6:15 Pakowanie bagaży i wspólna Msza Święta </a:t>
            </a:r>
          </a:p>
          <a:p>
            <a:r>
              <a:rPr lang="pl-PL" sz="4000" dirty="0"/>
              <a:t>6:50 Wyjazd autokarem przy Kościele św. Kazimierza 10:00 Przyjazd na lotnisko Okęcie w Warszawie</a:t>
            </a:r>
          </a:p>
          <a:p>
            <a:r>
              <a:rPr lang="pl-PL" sz="4000" dirty="0"/>
              <a:t>13:00 Odlot do Lizbony, linie lotnicze TAB</a:t>
            </a:r>
          </a:p>
          <a:p>
            <a:r>
              <a:rPr lang="pl-PL" sz="4000" dirty="0"/>
              <a:t>16:15 Lądowanie w Lizbonie</a:t>
            </a:r>
          </a:p>
          <a:p>
            <a:r>
              <a:rPr lang="pl-PL" sz="4000" dirty="0"/>
              <a:t>Około 18:30 Przyjazd do hotelu,</a:t>
            </a:r>
          </a:p>
        </p:txBody>
      </p:sp>
    </p:spTree>
    <p:extLst>
      <p:ext uri="{BB962C8B-B14F-4D97-AF65-F5344CB8AC3E}">
        <p14:creationId xmlns:p14="http://schemas.microsoft.com/office/powerpoint/2010/main" val="43456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88624" y="322597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2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633807" y="1522926"/>
            <a:ext cx="1092440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400" b="1" dirty="0">
                <a:ln/>
                <a:solidFill>
                  <a:schemeClr val="accent4"/>
                </a:solidFill>
              </a:rPr>
              <a:t>ŚNIADANIE</a:t>
            </a:r>
          </a:p>
          <a:p>
            <a:pPr marL="685800" indent="-685800" algn="ctr">
              <a:buFontTx/>
              <a:buChar char="-"/>
            </a:pPr>
            <a:r>
              <a:rPr lang="pl-PL" sz="5400" b="1" dirty="0">
                <a:ln/>
                <a:solidFill>
                  <a:schemeClr val="accent4"/>
                </a:solidFill>
              </a:rPr>
              <a:t>Wspólna Msza Święta i zwiedzanie 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Fatimy z przewodnikiem. Powrót do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Hotelu. Obiadokolacja i nocleg.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71A6D12-63A6-9D65-166F-453633FE673E}"/>
              </a:ext>
            </a:extLst>
          </p:cNvPr>
          <p:cNvSpPr/>
          <p:nvPr/>
        </p:nvSpPr>
        <p:spPr>
          <a:xfrm>
            <a:off x="1569825" y="5770243"/>
            <a:ext cx="9052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MOŻLIWA ZMIANA KOLEJNOŚCI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522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tima, Portugalia – przewodnik turystyczny na 2024 rok">
            <a:extLst>
              <a:ext uri="{FF2B5EF4-FFF2-40B4-BE49-F238E27FC236}">
                <a16:creationId xmlns:a16="http://schemas.microsoft.com/office/drawing/2014/main" id="{77406B29-9DF3-9EAD-DDCD-8D7EB4A6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24" y="520355"/>
            <a:ext cx="8402752" cy="58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6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692820" y="322597"/>
            <a:ext cx="31774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3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4CC896A-0F5D-C0CE-DC0C-09BFCD50085C}"/>
              </a:ext>
            </a:extLst>
          </p:cNvPr>
          <p:cNvSpPr txBox="1"/>
          <p:nvPr/>
        </p:nvSpPr>
        <p:spPr>
          <a:xfrm>
            <a:off x="361666" y="1455591"/>
            <a:ext cx="1146866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ŚNIADANIE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Msza Święta w Fatimie,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Przejazd do </a:t>
            </a:r>
            <a:r>
              <a:rPr lang="pl-PL" sz="5000" b="1" dirty="0" err="1">
                <a:ln/>
                <a:solidFill>
                  <a:schemeClr val="accent4"/>
                </a:solidFill>
              </a:rPr>
              <a:t>Tomar</a:t>
            </a:r>
            <a:r>
              <a:rPr lang="pl-PL" sz="5000" b="1" dirty="0">
                <a:ln/>
                <a:solidFill>
                  <a:schemeClr val="accent4"/>
                </a:solidFill>
              </a:rPr>
              <a:t> oraz Coimbry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Zwiedzanie miast z przewodnikiem.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Przejazd do hotelu w </a:t>
            </a:r>
            <a:r>
              <a:rPr lang="pl-PL" sz="5000" b="1" dirty="0" err="1">
                <a:ln/>
                <a:solidFill>
                  <a:schemeClr val="accent4"/>
                </a:solidFill>
              </a:rPr>
              <a:t>Amares</a:t>
            </a:r>
            <a:r>
              <a:rPr lang="pl-PL" sz="5000" b="1" dirty="0">
                <a:ln/>
                <a:solidFill>
                  <a:schemeClr val="accent4"/>
                </a:solidFill>
              </a:rPr>
              <a:t>.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Zakwaterowanie, obiadokolacja i nocleg</a:t>
            </a:r>
          </a:p>
        </p:txBody>
      </p:sp>
    </p:spTree>
    <p:extLst>
      <p:ext uri="{BB962C8B-B14F-4D97-AF65-F5344CB8AC3E}">
        <p14:creationId xmlns:p14="http://schemas.microsoft.com/office/powerpoint/2010/main" val="43731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310632" y="322597"/>
            <a:ext cx="39417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COIMBRA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50" name="Picture 2" descr="Coimbra • Center of Portugal">
            <a:extLst>
              <a:ext uri="{FF2B5EF4-FFF2-40B4-BE49-F238E27FC236}">
                <a16:creationId xmlns:a16="http://schemas.microsoft.com/office/drawing/2014/main" id="{CA0081D3-B2E1-130B-FBC6-E4F8A669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91" y="1908313"/>
            <a:ext cx="9173817" cy="45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9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88624" y="322597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4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29669" y="1522926"/>
            <a:ext cx="12132680" cy="53707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900" b="1" cap="none" spc="0" dirty="0">
                <a:ln/>
                <a:solidFill>
                  <a:schemeClr val="accent4"/>
                </a:solidFill>
                <a:effectLst/>
              </a:rPr>
              <a:t>ŚNIADANIE</a:t>
            </a:r>
          </a:p>
          <a:p>
            <a:pPr marL="685800" indent="-685800" algn="ctr">
              <a:buFontTx/>
              <a:buChar char="-"/>
            </a:pPr>
            <a:r>
              <a:rPr lang="pl-PL" sz="4900" b="1" dirty="0">
                <a:ln/>
                <a:solidFill>
                  <a:schemeClr val="accent4"/>
                </a:solidFill>
              </a:rPr>
              <a:t>PRZEJAZD DO SANTIAGO DE COMPOSTELA</a:t>
            </a:r>
          </a:p>
          <a:p>
            <a:pPr marL="685800" indent="-685800" algn="ctr">
              <a:buFontTx/>
              <a:buChar char="-"/>
            </a:pPr>
            <a:r>
              <a:rPr lang="pl-PL" sz="4900" b="1" dirty="0">
                <a:ln/>
                <a:solidFill>
                  <a:schemeClr val="accent4"/>
                </a:solidFill>
              </a:rPr>
              <a:t>WSPÓLNE ZWIEDZANIE Z PRZEWODNIKIEM</a:t>
            </a:r>
          </a:p>
          <a:p>
            <a:pPr algn="ctr"/>
            <a:r>
              <a:rPr lang="pl-PL" sz="4900" b="1" dirty="0">
                <a:ln/>
                <a:solidFill>
                  <a:schemeClr val="accent4"/>
                </a:solidFill>
              </a:rPr>
              <a:t>MSZA ŚWIĘTA ORAZ CZAS WOLNY.</a:t>
            </a:r>
          </a:p>
          <a:p>
            <a:pPr algn="ctr"/>
            <a:r>
              <a:rPr lang="pl-PL" sz="4900" b="1" dirty="0">
                <a:ln/>
                <a:solidFill>
                  <a:schemeClr val="accent4"/>
                </a:solidFill>
              </a:rPr>
              <a:t>POWRÓT DO HOTELU W AMARES.</a:t>
            </a:r>
          </a:p>
          <a:p>
            <a:pPr algn="ctr"/>
            <a:r>
              <a:rPr lang="pl-PL" sz="4900" b="1" dirty="0">
                <a:ln/>
                <a:solidFill>
                  <a:schemeClr val="accent4"/>
                </a:solidFill>
              </a:rPr>
              <a:t>OBIADOKOLACJA I NOCLEG.</a:t>
            </a:r>
          </a:p>
          <a:p>
            <a:pPr marL="685800" indent="-685800" algn="ctr">
              <a:buFontTx/>
              <a:buChar char="-"/>
            </a:pPr>
            <a:endParaRPr lang="pl-PL" sz="49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107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778198" y="322597"/>
            <a:ext cx="110066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SANTIAGO DE COMPOSTELA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074" name="Picture 2" descr="Santiago de Compostela - Wikipedia">
            <a:extLst>
              <a:ext uri="{FF2B5EF4-FFF2-40B4-BE49-F238E27FC236}">
                <a16:creationId xmlns:a16="http://schemas.microsoft.com/office/drawing/2014/main" id="{6176DD83-830D-FB5E-581B-7FAD1597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45" y="1788392"/>
            <a:ext cx="7330109" cy="48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0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84B1CE9-AD77-F6B9-6AD6-1BE453BD53D1}"/>
              </a:ext>
            </a:extLst>
          </p:cNvPr>
          <p:cNvSpPr/>
          <p:nvPr/>
        </p:nvSpPr>
        <p:spPr>
          <a:xfrm>
            <a:off x="4403100" y="0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5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8F8EA4B-B50E-A334-13A1-80036D836BB3}"/>
              </a:ext>
            </a:extLst>
          </p:cNvPr>
          <p:cNvSpPr/>
          <p:nvPr/>
        </p:nvSpPr>
        <p:spPr>
          <a:xfrm>
            <a:off x="58815" y="1082252"/>
            <a:ext cx="1180784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 algn="ctr">
              <a:buFontTx/>
              <a:buChar char="-"/>
            </a:pPr>
            <a:r>
              <a:rPr lang="pl-PL" sz="5400" b="1" dirty="0">
                <a:ln/>
                <a:solidFill>
                  <a:schemeClr val="accent4"/>
                </a:solidFill>
              </a:rPr>
              <a:t> ŚNIADANIE</a:t>
            </a:r>
          </a:p>
          <a:p>
            <a:pPr marL="685800" indent="-685800" algn="ctr">
              <a:buFontTx/>
              <a:buChar char="-"/>
            </a:pPr>
            <a:r>
              <a:rPr lang="pl-PL" sz="5400" b="1" dirty="0">
                <a:ln/>
                <a:solidFill>
                  <a:schemeClr val="accent4"/>
                </a:solidFill>
              </a:rPr>
              <a:t>Przejazd do Bon </a:t>
            </a:r>
            <a:r>
              <a:rPr lang="pl-PL" sz="5400" b="1" dirty="0" err="1">
                <a:ln/>
                <a:solidFill>
                  <a:schemeClr val="accent4"/>
                </a:solidFill>
              </a:rPr>
              <a:t>Jesus</a:t>
            </a:r>
            <a:r>
              <a:rPr lang="pl-PL" sz="5400" b="1" dirty="0">
                <a:ln/>
                <a:solidFill>
                  <a:schemeClr val="accent4"/>
                </a:solidFill>
              </a:rPr>
              <a:t> w Bradze.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Wspólna Msza Święta. Następnie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Przejazd do centrum Bragi oraz Porto na </a:t>
            </a:r>
          </a:p>
        </p:txBody>
      </p:sp>
    </p:spTree>
    <p:extLst>
      <p:ext uri="{BB962C8B-B14F-4D97-AF65-F5344CB8AC3E}">
        <p14:creationId xmlns:p14="http://schemas.microsoft.com/office/powerpoint/2010/main" val="219478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80AA1-FA94-02B9-EC36-4C4A359D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224"/>
            <a:ext cx="10515600" cy="1325563"/>
          </a:xfrm>
        </p:spPr>
        <p:txBody>
          <a:bodyPr>
            <a:normAutofit/>
          </a:bodyPr>
          <a:lstStyle/>
          <a:p>
            <a:r>
              <a:rPr lang="pl-PL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BIURO PODRÓŻY JUNIOR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3CEF8B-160A-FD07-8756-1B4A4747EDD8}"/>
              </a:ext>
            </a:extLst>
          </p:cNvPr>
          <p:cNvSpPr txBox="1"/>
          <p:nvPr/>
        </p:nvSpPr>
        <p:spPr>
          <a:xfrm>
            <a:off x="3539836" y="841663"/>
            <a:ext cx="723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ORGANIZATOR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F29718F-D113-9988-16A6-A0411467E46C}"/>
              </a:ext>
            </a:extLst>
          </p:cNvPr>
          <p:cNvSpPr txBox="1"/>
          <p:nvPr/>
        </p:nvSpPr>
        <p:spPr>
          <a:xfrm>
            <a:off x="3539836" y="3376799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RAZEM OD 1995 ROKU</a:t>
            </a:r>
          </a:p>
        </p:txBody>
      </p:sp>
    </p:spTree>
    <p:extLst>
      <p:ext uri="{BB962C8B-B14F-4D97-AF65-F5344CB8AC3E}">
        <p14:creationId xmlns:p14="http://schemas.microsoft.com/office/powerpoint/2010/main" val="8401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F84B1CE9-AD77-F6B9-6AD6-1BE453BD53D1}"/>
              </a:ext>
            </a:extLst>
          </p:cNvPr>
          <p:cNvSpPr/>
          <p:nvPr/>
        </p:nvSpPr>
        <p:spPr>
          <a:xfrm>
            <a:off x="3400424" y="0"/>
            <a:ext cx="5391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5 – </a:t>
            </a:r>
            <a:r>
              <a:rPr lang="pl-PL" sz="7200" b="1" dirty="0" err="1">
                <a:ln/>
                <a:solidFill>
                  <a:schemeClr val="accent4"/>
                </a:solidFill>
              </a:rPr>
              <a:t>c.d</a:t>
            </a:r>
            <a:r>
              <a:rPr lang="pl-PL" sz="7200" b="1" dirty="0">
                <a:ln/>
                <a:solidFill>
                  <a:schemeClr val="accent4"/>
                </a:solidFill>
              </a:rPr>
              <a:t>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8F8EA4B-B50E-A334-13A1-80036D836BB3}"/>
              </a:ext>
            </a:extLst>
          </p:cNvPr>
          <p:cNvSpPr/>
          <p:nvPr/>
        </p:nvSpPr>
        <p:spPr>
          <a:xfrm>
            <a:off x="0" y="1720840"/>
            <a:ext cx="1180784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 Wspólne zwiedzanie z przewodnikiem. 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Przejazd do hotelu w Fatimie.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ZAKWATEROWANIE W HOTELU,</a:t>
            </a:r>
          </a:p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 OBIADOKOLACJA I NOCLEG</a:t>
            </a:r>
          </a:p>
        </p:txBody>
      </p:sp>
    </p:spTree>
    <p:extLst>
      <p:ext uri="{BB962C8B-B14F-4D97-AF65-F5344CB8AC3E}">
        <p14:creationId xmlns:p14="http://schemas.microsoft.com/office/powerpoint/2010/main" val="2455667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692820" y="322597"/>
            <a:ext cx="31774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6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4CC896A-0F5D-C0CE-DC0C-09BFCD50085C}"/>
              </a:ext>
            </a:extLst>
          </p:cNvPr>
          <p:cNvSpPr txBox="1"/>
          <p:nvPr/>
        </p:nvSpPr>
        <p:spPr>
          <a:xfrm>
            <a:off x="416689" y="1662686"/>
            <a:ext cx="1115799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ŚNIADANIE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Wspólna Msza Święta w Fatimie. </a:t>
            </a:r>
          </a:p>
          <a:p>
            <a:pPr marL="685800" indent="-685800" algn="ctr">
              <a:buFontTx/>
              <a:buChar char="-"/>
            </a:pPr>
            <a:r>
              <a:rPr lang="pl-PL" sz="5000" b="1" dirty="0">
                <a:ln/>
                <a:solidFill>
                  <a:schemeClr val="accent4"/>
                </a:solidFill>
              </a:rPr>
              <a:t>Przejazd do Lizbony.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Zwiedzanie miasta z przewodnikiem.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Czas wolny na indywidualne potrzeby.</a:t>
            </a:r>
          </a:p>
          <a:p>
            <a:pPr algn="ctr"/>
            <a:r>
              <a:rPr lang="pl-PL" sz="5000" b="1" dirty="0">
                <a:ln/>
                <a:solidFill>
                  <a:schemeClr val="accent4"/>
                </a:solidFill>
              </a:rPr>
              <a:t>Powrót do hotelu, obiadokolacja i nocleg.</a:t>
            </a:r>
          </a:p>
        </p:txBody>
      </p:sp>
    </p:spTree>
    <p:extLst>
      <p:ext uri="{BB962C8B-B14F-4D97-AF65-F5344CB8AC3E}">
        <p14:creationId xmlns:p14="http://schemas.microsoft.com/office/powerpoint/2010/main" val="169474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494819" y="322597"/>
            <a:ext cx="35734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LIZBONA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098" name="Picture 2" descr="Lizbona - historia, ciekawostki, przewodnik - Podróże">
            <a:extLst>
              <a:ext uri="{FF2B5EF4-FFF2-40B4-BE49-F238E27FC236}">
                <a16:creationId xmlns:a16="http://schemas.microsoft.com/office/drawing/2014/main" id="{13CDD132-2400-6A1F-D89B-D6E87158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61" y="1922582"/>
            <a:ext cx="8630478" cy="453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21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BBE7BB-2FC9-3C16-3F04-8E35AAC3AAE9}"/>
              </a:ext>
            </a:extLst>
          </p:cNvPr>
          <p:cNvSpPr/>
          <p:nvPr/>
        </p:nvSpPr>
        <p:spPr>
          <a:xfrm>
            <a:off x="4533206" y="0"/>
            <a:ext cx="33858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DZIEŃ 7 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1D6CBC7-07AD-1FBC-4D68-C2EEBBCB303B}"/>
              </a:ext>
            </a:extLst>
          </p:cNvPr>
          <p:cNvSpPr/>
          <p:nvPr/>
        </p:nvSpPr>
        <p:spPr>
          <a:xfrm>
            <a:off x="1554733" y="1536174"/>
            <a:ext cx="9082551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ŚNIADANIE,</a:t>
            </a:r>
          </a:p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PRZEJAZD NA LOTNISKO W PORTO.</a:t>
            </a:r>
          </a:p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WYLOT O GODZINIE 9:10.</a:t>
            </a:r>
          </a:p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14:05. Czas lotu: 3:35h</a:t>
            </a:r>
          </a:p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Przejazd do Białegostoku.</a:t>
            </a:r>
          </a:p>
          <a:p>
            <a:pPr algn="ctr"/>
            <a:r>
              <a:rPr lang="pl-PL" sz="4800" b="1" dirty="0">
                <a:ln/>
                <a:solidFill>
                  <a:schemeClr val="accent4"/>
                </a:solidFill>
              </a:rPr>
              <a:t>Planowany powrót: 18:00</a:t>
            </a:r>
          </a:p>
          <a:p>
            <a:pPr algn="ctr"/>
            <a:endParaRPr lang="pl-PL" sz="4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75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ystemy tourguide - Tour Guide System | systemtourguide.com">
            <a:extLst>
              <a:ext uri="{FF2B5EF4-FFF2-40B4-BE49-F238E27FC236}">
                <a16:creationId xmlns:a16="http://schemas.microsoft.com/office/drawing/2014/main" id="{3120C243-7CD2-2365-3A5D-D350B7BB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63075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2D3391A-9117-CFDE-0568-B4CDC291B150}"/>
              </a:ext>
            </a:extLst>
          </p:cNvPr>
          <p:cNvSpPr/>
          <p:nvPr/>
        </p:nvSpPr>
        <p:spPr>
          <a:xfrm>
            <a:off x="202143" y="177553"/>
            <a:ext cx="117877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7200" b="1" cap="none" spc="0" dirty="0">
                <a:ln/>
                <a:solidFill>
                  <a:schemeClr val="accent4"/>
                </a:solidFill>
                <a:effectLst/>
              </a:rPr>
              <a:t>OPROWADZANIE Z SYSTEMEM</a:t>
            </a:r>
          </a:p>
          <a:p>
            <a:pPr algn="ctr"/>
            <a:r>
              <a:rPr lang="pl-PL" sz="7200" b="1" dirty="0">
                <a:ln/>
                <a:solidFill>
                  <a:schemeClr val="accent4"/>
                </a:solidFill>
              </a:rPr>
              <a:t>TOUR GUIDE</a:t>
            </a:r>
            <a:endParaRPr lang="pl-P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6965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381B9-7472-17FF-0C42-841D3FB3C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>
                <a:extLst>
                  <a:ext uri="{FF2B5EF4-FFF2-40B4-BE49-F238E27FC236}">
                    <a16:creationId xmlns:a16="http://schemas.microsoft.com/office/drawing/2014/main" id="{7B420024-C374-04B0-5E53-D58AE6286748}"/>
                  </a:ext>
                </a:extLst>
              </p14:cNvPr>
              <p14:cNvContentPartPr/>
              <p14:nvPr/>
            </p14:nvContentPartPr>
            <p14:xfrm>
              <a:off x="4269873" y="3018268"/>
              <a:ext cx="360" cy="360"/>
            </p14:xfrm>
          </p:contentPart>
        </mc:Choice>
        <mc:Fallback xmlns="">
          <p:pic>
            <p:nvPicPr>
              <p:cNvPr id="4" name="Pismo odręczne 3">
                <a:extLst>
                  <a:ext uri="{FF2B5EF4-FFF2-40B4-BE49-F238E27FC236}">
                    <a16:creationId xmlns:a16="http://schemas.microsoft.com/office/drawing/2014/main" id="{7B420024-C374-04B0-5E53-D58AE62867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0873" y="300926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a 8">
            <a:extLst>
              <a:ext uri="{FF2B5EF4-FFF2-40B4-BE49-F238E27FC236}">
                <a16:creationId xmlns:a16="http://schemas.microsoft.com/office/drawing/2014/main" id="{48ED3B46-9F40-929C-E3B6-9EC56C106F39}"/>
              </a:ext>
            </a:extLst>
          </p:cNvPr>
          <p:cNvGrpSpPr/>
          <p:nvPr/>
        </p:nvGrpSpPr>
        <p:grpSpPr>
          <a:xfrm>
            <a:off x="5397033" y="2946988"/>
            <a:ext cx="360" cy="360"/>
            <a:chOff x="5397033" y="29469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Pismo odręczne 4">
                  <a:extLst>
                    <a:ext uri="{FF2B5EF4-FFF2-40B4-BE49-F238E27FC236}">
                      <a16:creationId xmlns:a16="http://schemas.microsoft.com/office/drawing/2014/main" id="{8064787D-E85D-A308-9A11-B2D147F9ECAD}"/>
                    </a:ext>
                  </a:extLst>
                </p14:cNvPr>
                <p14:cNvContentPartPr/>
                <p14:nvPr/>
              </p14:nvContentPartPr>
              <p14:xfrm>
                <a:off x="5397033" y="2946988"/>
                <a:ext cx="360" cy="360"/>
              </p14:xfrm>
            </p:contentPart>
          </mc:Choice>
          <mc:Fallback xmlns="">
            <p:pic>
              <p:nvPicPr>
                <p:cNvPr id="5" name="Pismo odręczne 4">
                  <a:extLst>
                    <a:ext uri="{FF2B5EF4-FFF2-40B4-BE49-F238E27FC236}">
                      <a16:creationId xmlns:a16="http://schemas.microsoft.com/office/drawing/2014/main" id="{8064787D-E85D-A308-9A11-B2D147F9EC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8393" y="2937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Pismo odręczne 5">
                  <a:extLst>
                    <a:ext uri="{FF2B5EF4-FFF2-40B4-BE49-F238E27FC236}">
                      <a16:creationId xmlns:a16="http://schemas.microsoft.com/office/drawing/2014/main" id="{D17BA409-BB8A-0BAC-ABF5-37CAE5874BEB}"/>
                    </a:ext>
                  </a:extLst>
                </p14:cNvPr>
                <p14:cNvContentPartPr/>
                <p14:nvPr/>
              </p14:nvContentPartPr>
              <p14:xfrm>
                <a:off x="5397033" y="2946988"/>
                <a:ext cx="360" cy="360"/>
              </p14:xfrm>
            </p:contentPart>
          </mc:Choice>
          <mc:Fallback xmlns="">
            <p:pic>
              <p:nvPicPr>
                <p:cNvPr id="6" name="Pismo odręczne 5">
                  <a:extLst>
                    <a:ext uri="{FF2B5EF4-FFF2-40B4-BE49-F238E27FC236}">
                      <a16:creationId xmlns:a16="http://schemas.microsoft.com/office/drawing/2014/main" id="{D17BA409-BB8A-0BAC-ABF5-37CAE5874BE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8393" y="2937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Pismo odręczne 6">
                  <a:extLst>
                    <a:ext uri="{FF2B5EF4-FFF2-40B4-BE49-F238E27FC236}">
                      <a16:creationId xmlns:a16="http://schemas.microsoft.com/office/drawing/2014/main" id="{EAE46770-9086-126F-34AE-8A10D395AB81}"/>
                    </a:ext>
                  </a:extLst>
                </p14:cNvPr>
                <p14:cNvContentPartPr/>
                <p14:nvPr/>
              </p14:nvContentPartPr>
              <p14:xfrm>
                <a:off x="5397033" y="2946988"/>
                <a:ext cx="360" cy="360"/>
              </p14:xfrm>
            </p:contentPart>
          </mc:Choice>
          <mc:Fallback xmlns="">
            <p:pic>
              <p:nvPicPr>
                <p:cNvPr id="7" name="Pismo odręczne 6">
                  <a:extLst>
                    <a:ext uri="{FF2B5EF4-FFF2-40B4-BE49-F238E27FC236}">
                      <a16:creationId xmlns:a16="http://schemas.microsoft.com/office/drawing/2014/main" id="{EAE46770-9086-126F-34AE-8A10D395AB8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8393" y="2937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1452B43E-6BFC-4607-0C97-0A9FCBF9A578}"/>
                  </a:ext>
                </a:extLst>
              </p14:cNvPr>
              <p14:cNvContentPartPr/>
              <p14:nvPr/>
            </p14:nvContentPartPr>
            <p14:xfrm>
              <a:off x="6480633" y="1295668"/>
              <a:ext cx="360" cy="36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1452B43E-6BFC-4607-0C97-0A9FCBF9A5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1633" y="12866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Pismo odręczne 9">
                <a:extLst>
                  <a:ext uri="{FF2B5EF4-FFF2-40B4-BE49-F238E27FC236}">
                    <a16:creationId xmlns:a16="http://schemas.microsoft.com/office/drawing/2014/main" id="{23008E15-6067-DE67-6134-5EE62C3A9CF2}"/>
                  </a:ext>
                </a:extLst>
              </p14:cNvPr>
              <p14:cNvContentPartPr/>
              <p14:nvPr/>
            </p14:nvContentPartPr>
            <p14:xfrm>
              <a:off x="5184273" y="3728188"/>
              <a:ext cx="360" cy="360"/>
            </p14:xfrm>
          </p:contentPart>
        </mc:Choice>
        <mc:Fallback xmlns="">
          <p:pic>
            <p:nvPicPr>
              <p:cNvPr id="10" name="Pismo odręczne 9">
                <a:extLst>
                  <a:ext uri="{FF2B5EF4-FFF2-40B4-BE49-F238E27FC236}">
                    <a16:creationId xmlns:a16="http://schemas.microsoft.com/office/drawing/2014/main" id="{23008E15-6067-DE67-6134-5EE62C3A9C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5273" y="37195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Pismo odręczne 10">
                <a:extLst>
                  <a:ext uri="{FF2B5EF4-FFF2-40B4-BE49-F238E27FC236}">
                    <a16:creationId xmlns:a16="http://schemas.microsoft.com/office/drawing/2014/main" id="{44525437-FFB7-38D2-1721-3381DBCCD793}"/>
                  </a:ext>
                </a:extLst>
              </p14:cNvPr>
              <p14:cNvContentPartPr/>
              <p14:nvPr/>
            </p14:nvContentPartPr>
            <p14:xfrm>
              <a:off x="5015433" y="2991268"/>
              <a:ext cx="360" cy="360"/>
            </p14:xfrm>
          </p:contentPart>
        </mc:Choice>
        <mc:Fallback xmlns="">
          <p:pic>
            <p:nvPicPr>
              <p:cNvPr id="11" name="Pismo odręczne 10">
                <a:extLst>
                  <a:ext uri="{FF2B5EF4-FFF2-40B4-BE49-F238E27FC236}">
                    <a16:creationId xmlns:a16="http://schemas.microsoft.com/office/drawing/2014/main" id="{44525437-FFB7-38D2-1721-3381DBCCD7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6793" y="298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ED0BF824-DD5D-29A8-66E7-DFCEACD0633B}"/>
                  </a:ext>
                </a:extLst>
              </p14:cNvPr>
              <p14:cNvContentPartPr/>
              <p14:nvPr/>
            </p14:nvContentPartPr>
            <p14:xfrm>
              <a:off x="7989753" y="-35972"/>
              <a:ext cx="360" cy="360"/>
            </p14:xfrm>
          </p:contentPart>
        </mc:Choice>
        <mc:Fallback xmlns=""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ED0BF824-DD5D-29A8-66E7-DFCEACD063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0753" y="-4497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Prostokąt 18">
            <a:extLst>
              <a:ext uri="{FF2B5EF4-FFF2-40B4-BE49-F238E27FC236}">
                <a16:creationId xmlns:a16="http://schemas.microsoft.com/office/drawing/2014/main" id="{3A2413C0-6884-B948-89EE-AC086892C4FE}"/>
              </a:ext>
            </a:extLst>
          </p:cNvPr>
          <p:cNvSpPr/>
          <p:nvPr/>
        </p:nvSpPr>
        <p:spPr>
          <a:xfrm>
            <a:off x="3793558" y="4463909"/>
            <a:ext cx="5084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 Zobaczenia </a:t>
            </a:r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2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53B85E-4F09-2161-323B-960D3330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984" y="489412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FFC000"/>
                </a:solidFill>
              </a:rPr>
              <a:t>DOKUMENTY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CD332EE-F720-1580-A372-FEB44FFA5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952" y="2074377"/>
            <a:ext cx="91440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9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3740667" y="712507"/>
            <a:ext cx="4440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sz="60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905195" y="1634652"/>
            <a:ext cx="10381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DOWÓD OSOBISTY LUB PASZPORT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52176" y="2967335"/>
            <a:ext cx="1208766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0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UWAGA: DOKUMENT MUSI BYĆ WAŻNY</a:t>
            </a:r>
          </a:p>
          <a:p>
            <a:pPr algn="ctr"/>
            <a:r>
              <a:rPr lang="pl-PL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DO DNIA ZAKOŃCZENIA WYJAZDU.</a:t>
            </a:r>
          </a:p>
          <a:p>
            <a:pPr algn="ctr"/>
            <a:r>
              <a:rPr lang="pl-PL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MOŻE BYĆ TO DOKUMENT ZGŁOSZONY</a:t>
            </a:r>
          </a:p>
          <a:p>
            <a:pPr algn="ctr"/>
            <a:r>
              <a:rPr lang="pl-PL" sz="50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WCZEŚNIEJ JAK</a:t>
            </a:r>
            <a:r>
              <a:rPr lang="pl-PL" sz="5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ZGUBIONY LUB SKRADZIONY.</a:t>
            </a:r>
            <a:endParaRPr lang="pl-PL" sz="50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97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1DE02-0213-D8C4-8FD4-B6FF95C9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29" y="391758"/>
            <a:ext cx="2260735" cy="1325563"/>
          </a:xfrm>
        </p:spPr>
        <p:txBody>
          <a:bodyPr/>
          <a:lstStyle/>
          <a:p>
            <a:r>
              <a:rPr 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BAGAŻE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4CB0E95-71E4-BEB0-3CED-6257EA4C1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508" y="1847118"/>
            <a:ext cx="64579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5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4578584" y="92333"/>
            <a:ext cx="2764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BAGAŻ</a:t>
            </a:r>
            <a:r>
              <a:rPr lang="pl-PL" sz="6000" b="1" dirty="0">
                <a:ln/>
                <a:solidFill>
                  <a:schemeClr val="accent4"/>
                </a:solidFill>
              </a:rPr>
              <a:t>E</a:t>
            </a:r>
            <a:endParaRPr lang="pl-PL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1357972" y="1081668"/>
            <a:ext cx="9476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dirty="0">
                <a:ln/>
                <a:solidFill>
                  <a:schemeClr val="accent4"/>
                </a:solidFill>
              </a:rPr>
              <a:t>MASYMALNA WAGA NA OSOBĘ: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3E7449C-AFEC-87F9-A2C3-40DD2B20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74" y="1951914"/>
            <a:ext cx="6016487" cy="41982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C0A20E8-765F-A2DA-A2D9-594AE1F358F1}"/>
              </a:ext>
            </a:extLst>
          </p:cNvPr>
          <p:cNvSpPr txBox="1"/>
          <p:nvPr/>
        </p:nvSpPr>
        <p:spPr>
          <a:xfrm>
            <a:off x="4140176" y="6150114"/>
            <a:ext cx="391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0" i="0" dirty="0">
                <a:solidFill>
                  <a:srgbClr val="040C28"/>
                </a:solidFill>
                <a:effectLst/>
                <a:latin typeface="Google Sans"/>
              </a:rPr>
              <a:t>80 x 120 x 120 cm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68899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E080C5B-55CF-F2BE-7C64-F1799ABA0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02" y="1606858"/>
            <a:ext cx="5466590" cy="3336059"/>
          </a:xfrm>
        </p:spPr>
      </p:pic>
    </p:spTree>
    <p:extLst>
      <p:ext uri="{BB962C8B-B14F-4D97-AF65-F5344CB8AC3E}">
        <p14:creationId xmlns:p14="http://schemas.microsoft.com/office/powerpoint/2010/main" val="58743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1742882" y="250868"/>
            <a:ext cx="84360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OBOWIĄZKOWO ZABRAĆ: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6003634" y="163465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l-PL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998CC24-B86C-0A48-5633-8BE80F59FF17}"/>
              </a:ext>
            </a:extLst>
          </p:cNvPr>
          <p:cNvSpPr/>
          <p:nvPr/>
        </p:nvSpPr>
        <p:spPr>
          <a:xfrm>
            <a:off x="-59727" y="1634652"/>
            <a:ext cx="1204131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DOKUMENTY </a:t>
            </a:r>
          </a:p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WYGODNE OBUWIE</a:t>
            </a:r>
          </a:p>
          <a:p>
            <a:pPr marL="1143000" lvl="1" indent="-685800" algn="ctr">
              <a:buFontTx/>
              <a:buChar char="-"/>
            </a:pPr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GODNY STRÓJ DO UCZESTNICTWA W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  <a:p>
            <a:pPr lvl="1"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MSZACH 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ŚWIĘTYCH</a:t>
            </a:r>
          </a:p>
          <a:p>
            <a:pPr lvl="1"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STRÓJ KĄPIELOWY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59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675131-B7EF-3987-7102-771F5324C2EB}"/>
              </a:ext>
            </a:extLst>
          </p:cNvPr>
          <p:cNvSpPr/>
          <p:nvPr/>
        </p:nvSpPr>
        <p:spPr>
          <a:xfrm>
            <a:off x="2461638" y="618990"/>
            <a:ext cx="70839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6000" b="1" cap="none" spc="0" dirty="0">
                <a:ln/>
                <a:solidFill>
                  <a:schemeClr val="accent4"/>
                </a:solidFill>
                <a:effectLst/>
              </a:rPr>
              <a:t>ZALECAMY WYROBIĆ </a:t>
            </a:r>
          </a:p>
          <a:p>
            <a:pPr algn="ctr"/>
            <a:r>
              <a:rPr lang="pl-PL" sz="6000" b="1" dirty="0">
                <a:ln/>
                <a:solidFill>
                  <a:schemeClr val="accent4"/>
                </a:solidFill>
              </a:rPr>
              <a:t>KARTĘ EKUZ</a:t>
            </a:r>
            <a:endParaRPr lang="pl-PL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9023469-F2D2-4B53-AA18-2E93D510802E}"/>
              </a:ext>
            </a:extLst>
          </p:cNvPr>
          <p:cNvSpPr/>
          <p:nvPr/>
        </p:nvSpPr>
        <p:spPr>
          <a:xfrm>
            <a:off x="6003634" y="163465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l-PL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026" name="Picture 2" descr="W Galerii Alfa w Białymstoku można bezpłatnie wyrobić kartę EKUZ">
            <a:extLst>
              <a:ext uri="{FF2B5EF4-FFF2-40B4-BE49-F238E27FC236}">
                <a16:creationId xmlns:a16="http://schemas.microsoft.com/office/drawing/2014/main" id="{373A14FE-C135-891A-508B-BC954D0FA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04" y="2857490"/>
            <a:ext cx="5128992" cy="28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261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334</Words>
  <Application>Microsoft Office PowerPoint</Application>
  <PresentationFormat>Panoramiczny</PresentationFormat>
  <Paragraphs>86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Google Sans</vt:lpstr>
      <vt:lpstr>Wingdings</vt:lpstr>
      <vt:lpstr>Motyw pakietu Office</vt:lpstr>
      <vt:lpstr>Prezentacja programu PowerPoint</vt:lpstr>
      <vt:lpstr>BIURO PODRÓŻY JUNIOR</vt:lpstr>
      <vt:lpstr>DOKUMENTY</vt:lpstr>
      <vt:lpstr>Prezentacja programu PowerPoint</vt:lpstr>
      <vt:lpstr>BAGAŻE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</dc:creator>
  <cp:lastModifiedBy>lukasz.gniedziejko@gmail.com</cp:lastModifiedBy>
  <cp:revision>17</cp:revision>
  <dcterms:created xsi:type="dcterms:W3CDTF">2022-06-06T12:59:29Z</dcterms:created>
  <dcterms:modified xsi:type="dcterms:W3CDTF">2024-05-12T10:05:04Z</dcterms:modified>
</cp:coreProperties>
</file>